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64" r:id="rId5"/>
    <p:sldId id="258" r:id="rId6"/>
    <p:sldId id="260" r:id="rId7"/>
    <p:sldId id="265" r:id="rId8"/>
    <p:sldId id="266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539D"/>
    <a:srgbClr val="F8DA57"/>
    <a:srgbClr val="3A5CA9"/>
    <a:srgbClr val="F6D7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3648DD-33E2-BB87-E114-62591B4F3D9A}" v="1562" dt="2025-07-02T15:23:21.7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nia Rezzouki" userId="S::rrezzouki@rayonnance.fr::fcc09bc1-d76c-4e7d-92a7-5207e12681c2" providerId="AD" clId="Web-{1DEE8785-982D-93A3-51E9-8239B740848C}"/>
    <pc:docChg chg="modSld">
      <pc:chgData name="Rania Rezzouki" userId="S::rrezzouki@rayonnance.fr::fcc09bc1-d76c-4e7d-92a7-5207e12681c2" providerId="AD" clId="Web-{1DEE8785-982D-93A3-51E9-8239B740848C}" dt="2025-02-07T17:11:57.973" v="3" actId="1076"/>
      <pc:docMkLst>
        <pc:docMk/>
      </pc:docMkLst>
      <pc:sldChg chg="modSp">
        <pc:chgData name="Rania Rezzouki" userId="S::rrezzouki@rayonnance.fr::fcc09bc1-d76c-4e7d-92a7-5207e12681c2" providerId="AD" clId="Web-{1DEE8785-982D-93A3-51E9-8239B740848C}" dt="2025-02-07T17:11:57.973" v="3" actId="1076"/>
        <pc:sldMkLst>
          <pc:docMk/>
          <pc:sldMk cId="864840638" sldId="260"/>
        </pc:sldMkLst>
      </pc:sldChg>
    </pc:docChg>
  </pc:docChgLst>
  <pc:docChgLst>
    <pc:chgData name="Rania Rezzouki" userId="fcc09bc1-d76c-4e7d-92a7-5207e12681c2" providerId="ADAL" clId="{21DAEF72-49E7-47D1-806F-2560E0BE25B4}"/>
    <pc:docChg chg="undo custSel delSld modSld">
      <pc:chgData name="Rania Rezzouki" userId="fcc09bc1-d76c-4e7d-92a7-5207e12681c2" providerId="ADAL" clId="{21DAEF72-49E7-47D1-806F-2560E0BE25B4}" dt="2025-02-07T17:08:40.123" v="799" actId="1076"/>
      <pc:docMkLst>
        <pc:docMk/>
      </pc:docMkLst>
      <pc:sldChg chg="addSp delSp modSp mod">
        <pc:chgData name="Rania Rezzouki" userId="fcc09bc1-d76c-4e7d-92a7-5207e12681c2" providerId="ADAL" clId="{21DAEF72-49E7-47D1-806F-2560E0BE25B4}" dt="2025-02-07T17:08:40.123" v="799" actId="1076"/>
        <pc:sldMkLst>
          <pc:docMk/>
          <pc:sldMk cId="213872643" sldId="256"/>
        </pc:sldMkLst>
      </pc:sldChg>
      <pc:sldChg chg="del">
        <pc:chgData name="Rania Rezzouki" userId="fcc09bc1-d76c-4e7d-92a7-5207e12681c2" providerId="ADAL" clId="{21DAEF72-49E7-47D1-806F-2560E0BE25B4}" dt="2025-02-07T16:53:48.912" v="13" actId="47"/>
        <pc:sldMkLst>
          <pc:docMk/>
          <pc:sldMk cId="684159925" sldId="257"/>
        </pc:sldMkLst>
      </pc:sldChg>
      <pc:sldChg chg="addSp delSp modSp mod">
        <pc:chgData name="Rania Rezzouki" userId="fcc09bc1-d76c-4e7d-92a7-5207e12681c2" providerId="ADAL" clId="{21DAEF72-49E7-47D1-806F-2560E0BE25B4}" dt="2025-02-07T17:08:19.971" v="798" actId="1076"/>
        <pc:sldMkLst>
          <pc:docMk/>
          <pc:sldMk cId="1762569987" sldId="258"/>
        </pc:sldMkLst>
      </pc:sldChg>
      <pc:sldChg chg="del">
        <pc:chgData name="Rania Rezzouki" userId="fcc09bc1-d76c-4e7d-92a7-5207e12681c2" providerId="ADAL" clId="{21DAEF72-49E7-47D1-806F-2560E0BE25B4}" dt="2025-02-07T16:53:54.152" v="14" actId="47"/>
        <pc:sldMkLst>
          <pc:docMk/>
          <pc:sldMk cId="3223515564" sldId="259"/>
        </pc:sldMkLst>
      </pc:sldChg>
      <pc:sldChg chg="addSp delSp modSp mod">
        <pc:chgData name="Rania Rezzouki" userId="fcc09bc1-d76c-4e7d-92a7-5207e12681c2" providerId="ADAL" clId="{21DAEF72-49E7-47D1-806F-2560E0BE25B4}" dt="2025-02-07T17:05:57.430" v="766" actId="20577"/>
        <pc:sldMkLst>
          <pc:docMk/>
          <pc:sldMk cId="864840638" sldId="260"/>
        </pc:sldMkLst>
      </pc:sldChg>
      <pc:sldChg chg="del">
        <pc:chgData name="Rania Rezzouki" userId="fcc09bc1-d76c-4e7d-92a7-5207e12681c2" providerId="ADAL" clId="{21DAEF72-49E7-47D1-806F-2560E0BE25B4}" dt="2025-02-07T17:05:03.928" v="764" actId="47"/>
        <pc:sldMkLst>
          <pc:docMk/>
          <pc:sldMk cId="3021634567" sldId="262"/>
        </pc:sldMkLst>
      </pc:sldChg>
      <pc:sldChg chg="del">
        <pc:chgData name="Rania Rezzouki" userId="fcc09bc1-d76c-4e7d-92a7-5207e12681c2" providerId="ADAL" clId="{21DAEF72-49E7-47D1-806F-2560E0BE25B4}" dt="2025-02-07T16:53:57.185" v="15" actId="47"/>
        <pc:sldMkLst>
          <pc:docMk/>
          <pc:sldMk cId="1000724010" sldId="263"/>
        </pc:sldMkLst>
      </pc:sldChg>
      <pc:sldChg chg="addSp delSp modSp mod">
        <pc:chgData name="Rania Rezzouki" userId="fcc09bc1-d76c-4e7d-92a7-5207e12681c2" providerId="ADAL" clId="{21DAEF72-49E7-47D1-806F-2560E0BE25B4}" dt="2025-02-07T17:06:50.950" v="779" actId="1076"/>
        <pc:sldMkLst>
          <pc:docMk/>
          <pc:sldMk cId="1986930515" sldId="264"/>
        </pc:sldMkLst>
      </pc:sldChg>
    </pc:docChg>
  </pc:docChgLst>
  <pc:docChgLst>
    <pc:chgData name="Rania Rezzouki" userId="S::rrezzouki@rayonnance.fr::fcc09bc1-d76c-4e7d-92a7-5207e12681c2" providerId="AD" clId="Web-{C23648DD-33E2-BB87-E114-62591B4F3D9A}"/>
    <pc:docChg chg="addSld delSld modSld">
      <pc:chgData name="Rania Rezzouki" userId="S::rrezzouki@rayonnance.fr::fcc09bc1-d76c-4e7d-92a7-5207e12681c2" providerId="AD" clId="Web-{C23648DD-33E2-BB87-E114-62591B4F3D9A}" dt="2025-07-02T15:23:20.567" v="892" actId="20577"/>
      <pc:docMkLst>
        <pc:docMk/>
      </pc:docMkLst>
      <pc:sldChg chg="addSp delSp modSp del">
        <pc:chgData name="Rania Rezzouki" userId="S::rrezzouki@rayonnance.fr::fcc09bc1-d76c-4e7d-92a7-5207e12681c2" providerId="AD" clId="Web-{C23648DD-33E2-BB87-E114-62591B4F3D9A}" dt="2025-07-02T14:44:03.449" v="15"/>
        <pc:sldMkLst>
          <pc:docMk/>
          <pc:sldMk cId="213872643" sldId="256"/>
        </pc:sldMkLst>
        <pc:spChg chg="mod">
          <ac:chgData name="Rania Rezzouki" userId="S::rrezzouki@rayonnance.fr::fcc09bc1-d76c-4e7d-92a7-5207e12681c2" providerId="AD" clId="Web-{C23648DD-33E2-BB87-E114-62591B4F3D9A}" dt="2025-07-02T14:43:55.542" v="14" actId="20577"/>
          <ac:spMkLst>
            <pc:docMk/>
            <pc:sldMk cId="213872643" sldId="256"/>
            <ac:spMk id="35" creationId="{A4DC2250-CA1D-EF4D-B997-976258F99DFF}"/>
          </ac:spMkLst>
        </pc:spChg>
        <pc:picChg chg="add mod modCrop">
          <ac:chgData name="Rania Rezzouki" userId="S::rrezzouki@rayonnance.fr::fcc09bc1-d76c-4e7d-92a7-5207e12681c2" providerId="AD" clId="Web-{C23648DD-33E2-BB87-E114-62591B4F3D9A}" dt="2025-07-02T14:43:37.666" v="13" actId="1076"/>
          <ac:picMkLst>
            <pc:docMk/>
            <pc:sldMk cId="213872643" sldId="256"/>
            <ac:picMk id="2" creationId="{97111C74-9F22-49B6-DB64-53B85C35ADA4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4:43:23.306" v="7"/>
          <ac:picMkLst>
            <pc:docMk/>
            <pc:sldMk cId="213872643" sldId="256"/>
            <ac:picMk id="16" creationId="{DF539E70-ED7E-0EA7-A4B6-34D84577B26C}"/>
          </ac:picMkLst>
        </pc:picChg>
      </pc:sldChg>
      <pc:sldChg chg="addSp delSp modSp">
        <pc:chgData name="Rania Rezzouki" userId="S::rrezzouki@rayonnance.fr::fcc09bc1-d76c-4e7d-92a7-5207e12681c2" providerId="AD" clId="Web-{C23648DD-33E2-BB87-E114-62591B4F3D9A}" dt="2025-07-02T15:20:00.715" v="821" actId="20577"/>
        <pc:sldMkLst>
          <pc:docMk/>
          <pc:sldMk cId="1762569987" sldId="258"/>
        </pc:sldMkLst>
        <pc:spChg chg="mod">
          <ac:chgData name="Rania Rezzouki" userId="S::rrezzouki@rayonnance.fr::fcc09bc1-d76c-4e7d-92a7-5207e12681c2" providerId="AD" clId="Web-{C23648DD-33E2-BB87-E114-62591B4F3D9A}" dt="2025-07-02T14:56:44.586" v="246" actId="14100"/>
          <ac:spMkLst>
            <pc:docMk/>
            <pc:sldMk cId="1762569987" sldId="258"/>
            <ac:spMk id="3" creationId="{DF8A9AB5-97E6-E8B0-B3A3-77C8417204B9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6:07.412" v="240" actId="14100"/>
          <ac:spMkLst>
            <pc:docMk/>
            <pc:sldMk cId="1762569987" sldId="258"/>
            <ac:spMk id="6" creationId="{FD66A522-3033-1785-E4BC-0BAB143B1368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6:28.663" v="243" actId="14100"/>
          <ac:spMkLst>
            <pc:docMk/>
            <pc:sldMk cId="1762569987" sldId="258"/>
            <ac:spMk id="8" creationId="{9A0162D6-9366-337A-1D81-33454325F426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48:59.959" v="106" actId="20577"/>
          <ac:spMkLst>
            <pc:docMk/>
            <pc:sldMk cId="1762569987" sldId="258"/>
            <ac:spMk id="10" creationId="{03FE5AC8-5DFE-5258-DB73-D1A969C56B8A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6:20.944" v="242" actId="14100"/>
          <ac:spMkLst>
            <pc:docMk/>
            <pc:sldMk cId="1762569987" sldId="258"/>
            <ac:spMk id="12" creationId="{C7889E27-E844-F6E9-72BA-402EEEC6B0E3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6:11.803" v="241" actId="14100"/>
          <ac:spMkLst>
            <pc:docMk/>
            <pc:sldMk cId="1762569987" sldId="258"/>
            <ac:spMk id="13" creationId="{3E57006B-7023-D559-B694-22E8E0282B0B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49:10.069" v="107" actId="1076"/>
          <ac:spMkLst>
            <pc:docMk/>
            <pc:sldMk cId="1762569987" sldId="258"/>
            <ac:spMk id="14" creationId="{9ABACFC7-8245-3BFC-107F-CD357350BA90}"/>
          </ac:spMkLst>
        </pc:spChg>
        <pc:spChg chg="del">
          <ac:chgData name="Rania Rezzouki" userId="S::rrezzouki@rayonnance.fr::fcc09bc1-d76c-4e7d-92a7-5207e12681c2" providerId="AD" clId="Web-{C23648DD-33E2-BB87-E114-62591B4F3D9A}" dt="2025-07-02T14:47:07.971" v="61"/>
          <ac:spMkLst>
            <pc:docMk/>
            <pc:sldMk cId="1762569987" sldId="258"/>
            <ac:spMk id="15" creationId="{A3D6A172-060C-9806-6497-BC1562AFCD90}"/>
          </ac:spMkLst>
        </pc:spChg>
        <pc:spChg chg="del">
          <ac:chgData name="Rania Rezzouki" userId="S::rrezzouki@rayonnance.fr::fcc09bc1-d76c-4e7d-92a7-5207e12681c2" providerId="AD" clId="Web-{C23648DD-33E2-BB87-E114-62591B4F3D9A}" dt="2025-07-02T14:47:07.971" v="60"/>
          <ac:spMkLst>
            <pc:docMk/>
            <pc:sldMk cId="1762569987" sldId="258"/>
            <ac:spMk id="16" creationId="{86A42E19-EDCA-5ADA-06C7-8BA24D298117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1:11.214" v="150" actId="20577"/>
          <ac:spMkLst>
            <pc:docMk/>
            <pc:sldMk cId="1762569987" sldId="258"/>
            <ac:spMk id="17" creationId="{A257BDDB-EE64-2150-36B3-992BCAD83348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49:10.116" v="109" actId="1076"/>
          <ac:spMkLst>
            <pc:docMk/>
            <pc:sldMk cId="1762569987" sldId="258"/>
            <ac:spMk id="18" creationId="{1F254B30-6F3B-3629-C1DC-F8035666A325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4:57:01.118" v="257" actId="20577"/>
          <ac:spMkLst>
            <pc:docMk/>
            <pc:sldMk cId="1762569987" sldId="258"/>
            <ac:spMk id="19" creationId="{532601D1-788D-D0DF-85A8-46C2CF4E3D3A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4:57:33.212" v="268" actId="20577"/>
          <ac:spMkLst>
            <pc:docMk/>
            <pc:sldMk cId="1762569987" sldId="258"/>
            <ac:spMk id="20" creationId="{513ADF60-8D83-9CE3-0584-0CF498A35E99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49:10.147" v="110" actId="1076"/>
          <ac:spMkLst>
            <pc:docMk/>
            <pc:sldMk cId="1762569987" sldId="258"/>
            <ac:spMk id="21" creationId="{6EE95200-B45B-7CBD-1B12-F08E3CBEEAD4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2:37.530" v="202" actId="1076"/>
          <ac:spMkLst>
            <pc:docMk/>
            <pc:sldMk cId="1762569987" sldId="258"/>
            <ac:spMk id="22" creationId="{CC9F149B-6212-D77B-D38C-51997FBB8FF7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4:56:36.695" v="244" actId="1076"/>
          <ac:spMkLst>
            <pc:docMk/>
            <pc:sldMk cId="1762569987" sldId="258"/>
            <ac:spMk id="23" creationId="{A3D6A172-060C-9806-6497-BC1562AFCD90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00:22.625" v="354" actId="20577"/>
          <ac:spMkLst>
            <pc:docMk/>
            <pc:sldMk cId="1762569987" sldId="258"/>
            <ac:spMk id="24" creationId="{86A42E19-EDCA-5ADA-06C7-8BA24D298117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4:49:27.210" v="128" actId="20577"/>
          <ac:spMkLst>
            <pc:docMk/>
            <pc:sldMk cId="1762569987" sldId="258"/>
            <ac:spMk id="28" creationId="{AC0540CC-7C06-39CA-AD1B-31298C8C460C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4:50:51.432" v="144" actId="20577"/>
          <ac:spMkLst>
            <pc:docMk/>
            <pc:sldMk cId="1762569987" sldId="258"/>
            <ac:spMk id="30" creationId="{34A21F22-DAF4-3E2E-8EF7-8132DC169316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4:57:04.696" v="258" actId="20577"/>
          <ac:spMkLst>
            <pc:docMk/>
            <pc:sldMk cId="1762569987" sldId="258"/>
            <ac:spMk id="31" creationId="{03863361-D902-612A-E5AD-CD0517DC2688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4:57:29.384" v="265" actId="20577"/>
          <ac:spMkLst>
            <pc:docMk/>
            <pc:sldMk cId="1762569987" sldId="258"/>
            <ac:spMk id="32" creationId="{42E8FA68-FCA4-09D8-9BE4-310C66E31C4F}"/>
          </ac:spMkLst>
        </pc:spChg>
        <pc:spChg chg="mod">
          <ac:chgData name="Rania Rezzouki" userId="S::rrezzouki@rayonnance.fr::fcc09bc1-d76c-4e7d-92a7-5207e12681c2" providerId="AD" clId="Web-{C23648DD-33E2-BB87-E114-62591B4F3D9A}" dt="2025-07-02T15:20:00.715" v="821" actId="20577"/>
          <ac:spMkLst>
            <pc:docMk/>
            <pc:sldMk cId="1762569987" sldId="258"/>
            <ac:spMk id="41" creationId="{B0438731-FF61-794C-AFE0-DEED592508F6}"/>
          </ac:spMkLst>
        </pc:spChg>
        <pc:spChg chg="add del mod">
          <ac:chgData name="Rania Rezzouki" userId="S::rrezzouki@rayonnance.fr::fcc09bc1-d76c-4e7d-92a7-5207e12681c2" providerId="AD" clId="Web-{C23648DD-33E2-BB87-E114-62591B4F3D9A}" dt="2025-07-02T14:52:51.265" v="205" actId="1076"/>
          <ac:spMkLst>
            <pc:docMk/>
            <pc:sldMk cId="1762569987" sldId="258"/>
            <ac:spMk id="47" creationId="{82C074EB-1FCA-68E8-2695-CCFE48C6B6B9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2:25.264" v="195" actId="1076"/>
          <ac:spMkLst>
            <pc:docMk/>
            <pc:sldMk cId="1762569987" sldId="258"/>
            <ac:spMk id="48" creationId="{AE26CD93-79C6-11AA-C95E-77A18156337E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3:58.908" v="207" actId="1076"/>
          <ac:spMkLst>
            <pc:docMk/>
            <pc:sldMk cId="1762569987" sldId="258"/>
            <ac:spMk id="49" creationId="{55EBE0BD-E592-92C8-5170-55840C7426D9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2:25.310" v="197" actId="1076"/>
          <ac:spMkLst>
            <pc:docMk/>
            <pc:sldMk cId="1762569987" sldId="258"/>
            <ac:spMk id="50" creationId="{AD904821-FB91-7116-5A0F-1FDDEFEB4D2C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4:40.519" v="228" actId="20577"/>
          <ac:spMkLst>
            <pc:docMk/>
            <pc:sldMk cId="1762569987" sldId="258"/>
            <ac:spMk id="51" creationId="{D35A339E-2EA7-D9FA-5B17-8D7200A0F85D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2:25.373" v="199" actId="1076"/>
          <ac:spMkLst>
            <pc:docMk/>
            <pc:sldMk cId="1762569987" sldId="258"/>
            <ac:spMk id="52" creationId="{B9B2FAD5-5FC9-7CAC-AE05-5A0EC0044253}"/>
          </ac:spMkLst>
        </pc:spChg>
        <pc:spChg chg="mod">
          <ac:chgData name="Rania Rezzouki" userId="S::rrezzouki@rayonnance.fr::fcc09bc1-d76c-4e7d-92a7-5207e12681c2" providerId="AD" clId="Web-{C23648DD-33E2-BB87-E114-62591B4F3D9A}" dt="2025-07-02T14:55:47.537" v="239" actId="20577"/>
          <ac:spMkLst>
            <pc:docMk/>
            <pc:sldMk cId="1762569987" sldId="258"/>
            <ac:spMk id="53" creationId="{7A3B3AE7-C8AA-15F0-CE67-3D91EEA3C1FA}"/>
          </ac:spMkLst>
        </pc:spChg>
        <pc:spChg chg="del">
          <ac:chgData name="Rania Rezzouki" userId="S::rrezzouki@rayonnance.fr::fcc09bc1-d76c-4e7d-92a7-5207e12681c2" providerId="AD" clId="Web-{C23648DD-33E2-BB87-E114-62591B4F3D9A}" dt="2025-07-02T14:47:07.986" v="63"/>
          <ac:spMkLst>
            <pc:docMk/>
            <pc:sldMk cId="1762569987" sldId="258"/>
            <ac:spMk id="54" creationId="{532601D1-788D-D0DF-85A8-46C2CF4E3D3A}"/>
          </ac:spMkLst>
        </pc:spChg>
        <pc:spChg chg="del">
          <ac:chgData name="Rania Rezzouki" userId="S::rrezzouki@rayonnance.fr::fcc09bc1-d76c-4e7d-92a7-5207e12681c2" providerId="AD" clId="Web-{C23648DD-33E2-BB87-E114-62591B4F3D9A}" dt="2025-07-02T14:47:07.971" v="62"/>
          <ac:spMkLst>
            <pc:docMk/>
            <pc:sldMk cId="1762569987" sldId="258"/>
            <ac:spMk id="55" creationId="{513ADF60-8D83-9CE3-0584-0CF498A35E99}"/>
          </ac:spMkLst>
        </pc:spChg>
        <pc:picChg chg="del mod">
          <ac:chgData name="Rania Rezzouki" userId="S::rrezzouki@rayonnance.fr::fcc09bc1-d76c-4e7d-92a7-5207e12681c2" providerId="AD" clId="Web-{C23648DD-33E2-BB87-E114-62591B4F3D9A}" dt="2025-07-02T14:47:39.347" v="70"/>
          <ac:picMkLst>
            <pc:docMk/>
            <pc:sldMk cId="1762569987" sldId="258"/>
            <ac:picMk id="25" creationId="{780F4552-DCB3-D916-770C-0E7975210086}"/>
          </ac:picMkLst>
        </pc:picChg>
        <pc:picChg chg="add mod modCrop">
          <ac:chgData name="Rania Rezzouki" userId="S::rrezzouki@rayonnance.fr::fcc09bc1-d76c-4e7d-92a7-5207e12681c2" providerId="AD" clId="Web-{C23648DD-33E2-BB87-E114-62591B4F3D9A}" dt="2025-07-02T14:57:50.619" v="269" actId="1076"/>
          <ac:picMkLst>
            <pc:docMk/>
            <pc:sldMk cId="1762569987" sldId="258"/>
            <ac:picMk id="27" creationId="{B49F2A2E-ACED-2D5D-A9DF-EC4D23802BA0}"/>
          </ac:picMkLst>
        </pc:picChg>
      </pc:sldChg>
      <pc:sldChg chg="addSp delSp modSp">
        <pc:chgData name="Rania Rezzouki" userId="S::rrezzouki@rayonnance.fr::fcc09bc1-d76c-4e7d-92a7-5207e12681c2" providerId="AD" clId="Web-{C23648DD-33E2-BB87-E114-62591B4F3D9A}" dt="2025-07-02T15:22:53.191" v="886" actId="1076"/>
        <pc:sldMkLst>
          <pc:docMk/>
          <pc:sldMk cId="864840638" sldId="260"/>
        </pc:sldMkLst>
        <pc:spChg chg="del mod">
          <ac:chgData name="Rania Rezzouki" userId="S::rrezzouki@rayonnance.fr::fcc09bc1-d76c-4e7d-92a7-5207e12681c2" providerId="AD" clId="Web-{C23648DD-33E2-BB87-E114-62591B4F3D9A}" dt="2025-07-02T15:03:07.491" v="380"/>
          <ac:spMkLst>
            <pc:docMk/>
            <pc:sldMk cId="864840638" sldId="260"/>
            <ac:spMk id="3" creationId="{B9533D7F-D6F0-7562-CFCC-B76EEB5A7F21}"/>
          </ac:spMkLst>
        </pc:spChg>
        <pc:spChg chg="del">
          <ac:chgData name="Rania Rezzouki" userId="S::rrezzouki@rayonnance.fr::fcc09bc1-d76c-4e7d-92a7-5207e12681c2" providerId="AD" clId="Web-{C23648DD-33E2-BB87-E114-62591B4F3D9A}" dt="2025-07-02T15:02:13.176" v="361"/>
          <ac:spMkLst>
            <pc:docMk/>
            <pc:sldMk cId="864840638" sldId="260"/>
            <ac:spMk id="4" creationId="{CB147A5A-F545-43F7-F1E9-D58544753894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16:15.066" v="746" actId="1076"/>
          <ac:spMkLst>
            <pc:docMk/>
            <pc:sldMk cId="864840638" sldId="260"/>
            <ac:spMk id="10" creationId="{C66BF76D-CD3A-81F6-1B2E-9F142F967B76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15:52.284" v="734" actId="20577"/>
          <ac:spMkLst>
            <pc:docMk/>
            <pc:sldMk cId="864840638" sldId="260"/>
            <ac:spMk id="13" creationId="{E08A61E4-4E66-226A-D99A-3D2C38895805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17:36.913" v="765" actId="20577"/>
          <ac:spMkLst>
            <pc:docMk/>
            <pc:sldMk cId="864840638" sldId="260"/>
            <ac:spMk id="14" creationId="{F542F507-EEBE-A016-75FA-EB7D5C447377}"/>
          </ac:spMkLst>
        </pc:spChg>
        <pc:spChg chg="mod">
          <ac:chgData name="Rania Rezzouki" userId="S::rrezzouki@rayonnance.fr::fcc09bc1-d76c-4e7d-92a7-5207e12681c2" providerId="AD" clId="Web-{C23648DD-33E2-BB87-E114-62591B4F3D9A}" dt="2025-07-02T15:20:13.091" v="825" actId="20577"/>
          <ac:spMkLst>
            <pc:docMk/>
            <pc:sldMk cId="864840638" sldId="260"/>
            <ac:spMk id="16" creationId="{4B925ACC-7788-424A-817F-1449D5BD35D3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18:58.760" v="798" actId="1076"/>
          <ac:spMkLst>
            <pc:docMk/>
            <pc:sldMk cId="864840638" sldId="260"/>
            <ac:spMk id="18" creationId="{D79A8BD5-84D5-EB8B-A6A3-6CB2F07050E3}"/>
          </ac:spMkLst>
        </pc:spChg>
        <pc:spChg chg="mod">
          <ac:chgData name="Rania Rezzouki" userId="S::rrezzouki@rayonnance.fr::fcc09bc1-d76c-4e7d-92a7-5207e12681c2" providerId="AD" clId="Web-{C23648DD-33E2-BB87-E114-62591B4F3D9A}" dt="2025-07-02T15:13:10.060" v="672" actId="20577"/>
          <ac:spMkLst>
            <pc:docMk/>
            <pc:sldMk cId="864840638" sldId="260"/>
            <ac:spMk id="21" creationId="{8F10BFE6-0085-6D43-833D-5FA6FEB912E0}"/>
          </ac:spMkLst>
        </pc:spChg>
        <pc:spChg chg="add del mod">
          <ac:chgData name="Rania Rezzouki" userId="S::rrezzouki@rayonnance.fr::fcc09bc1-d76c-4e7d-92a7-5207e12681c2" providerId="AD" clId="Web-{C23648DD-33E2-BB87-E114-62591B4F3D9A}" dt="2025-07-02T15:22:53.191" v="886" actId="1076"/>
          <ac:spMkLst>
            <pc:docMk/>
            <pc:sldMk cId="864840638" sldId="260"/>
            <ac:spMk id="27" creationId="{169D7B43-AEF1-AB4B-A9C4-E3ADFA4C734B}"/>
          </ac:spMkLst>
        </pc:spChg>
        <pc:spChg chg="mod">
          <ac:chgData name="Rania Rezzouki" userId="S::rrezzouki@rayonnance.fr::fcc09bc1-d76c-4e7d-92a7-5207e12681c2" providerId="AD" clId="Web-{C23648DD-33E2-BB87-E114-62591B4F3D9A}" dt="2025-07-02T15:22:46.050" v="885" actId="20577"/>
          <ac:spMkLst>
            <pc:docMk/>
            <pc:sldMk cId="864840638" sldId="260"/>
            <ac:spMk id="28" creationId="{8C550201-2CF2-8647-A4CB-AE17D16061CB}"/>
          </ac:spMkLst>
        </pc:spChg>
        <pc:picChg chg="add del mod">
          <ac:chgData name="Rania Rezzouki" userId="S::rrezzouki@rayonnance.fr::fcc09bc1-d76c-4e7d-92a7-5207e12681c2" providerId="AD" clId="Web-{C23648DD-33E2-BB87-E114-62591B4F3D9A}" dt="2025-07-02T15:13:47.561" v="679"/>
          <ac:picMkLst>
            <pc:docMk/>
            <pc:sldMk cId="864840638" sldId="260"/>
            <ac:picMk id="2" creationId="{3B698045-5AB3-C0AD-044C-464D0E178202}"/>
          </ac:picMkLst>
        </pc:picChg>
        <pc:picChg chg="add del mod">
          <ac:chgData name="Rania Rezzouki" userId="S::rrezzouki@rayonnance.fr::fcc09bc1-d76c-4e7d-92a7-5207e12681c2" providerId="AD" clId="Web-{C23648DD-33E2-BB87-E114-62591B4F3D9A}" dt="2025-07-02T15:03:07.491" v="379"/>
          <ac:picMkLst>
            <pc:docMk/>
            <pc:sldMk cId="864840638" sldId="260"/>
            <ac:picMk id="6" creationId="{C044AB11-3C54-3C9D-DED6-5F7687E7EF10}"/>
          </ac:picMkLst>
        </pc:picChg>
        <pc:picChg chg="add mod">
          <ac:chgData name="Rania Rezzouki" userId="S::rrezzouki@rayonnance.fr::fcc09bc1-d76c-4e7d-92a7-5207e12681c2" providerId="AD" clId="Web-{C23648DD-33E2-BB87-E114-62591B4F3D9A}" dt="2025-07-02T15:12:37.105" v="653" actId="1076"/>
          <ac:picMkLst>
            <pc:docMk/>
            <pc:sldMk cId="864840638" sldId="260"/>
            <ac:picMk id="7" creationId="{1ABFCDF0-CBE3-5099-0D82-8F49F09A6C9D}"/>
          </ac:picMkLst>
        </pc:picChg>
        <pc:picChg chg="add mod">
          <ac:chgData name="Rania Rezzouki" userId="S::rrezzouki@rayonnance.fr::fcc09bc1-d76c-4e7d-92a7-5207e12681c2" providerId="AD" clId="Web-{C23648DD-33E2-BB87-E114-62591B4F3D9A}" dt="2025-07-02T15:16:49.161" v="750" actId="1076"/>
          <ac:picMkLst>
            <pc:docMk/>
            <pc:sldMk cId="864840638" sldId="260"/>
            <ac:picMk id="8" creationId="{9E2E6DAB-F0AE-5E28-21D2-CB5F7153ECFD}"/>
          </ac:picMkLst>
        </pc:picChg>
        <pc:picChg chg="add mod">
          <ac:chgData name="Rania Rezzouki" userId="S::rrezzouki@rayonnance.fr::fcc09bc1-d76c-4e7d-92a7-5207e12681c2" providerId="AD" clId="Web-{C23648DD-33E2-BB87-E114-62591B4F3D9A}" dt="2025-07-02T15:15:24.611" v="723" actId="1076"/>
          <ac:picMkLst>
            <pc:docMk/>
            <pc:sldMk cId="864840638" sldId="260"/>
            <ac:picMk id="11" creationId="{FA3B5D7E-5923-13C0-5C62-FACD8AFA2B2C}"/>
          </ac:picMkLst>
        </pc:picChg>
        <pc:picChg chg="add del mod">
          <ac:chgData name="Rania Rezzouki" userId="S::rrezzouki@rayonnance.fr::fcc09bc1-d76c-4e7d-92a7-5207e12681c2" providerId="AD" clId="Web-{C23648DD-33E2-BB87-E114-62591B4F3D9A}" dt="2025-07-02T15:15:31.143" v="725"/>
          <ac:picMkLst>
            <pc:docMk/>
            <pc:sldMk cId="864840638" sldId="260"/>
            <ac:picMk id="12" creationId="{A2345ED3-44BB-B01D-C21C-9595EB0EA53D}"/>
          </ac:picMkLst>
        </pc:picChg>
        <pc:picChg chg="add mod">
          <ac:chgData name="Rania Rezzouki" userId="S::rrezzouki@rayonnance.fr::fcc09bc1-d76c-4e7d-92a7-5207e12681c2" providerId="AD" clId="Web-{C23648DD-33E2-BB87-E114-62591B4F3D9A}" dt="2025-07-02T15:17:52.258" v="768" actId="1076"/>
          <ac:picMkLst>
            <pc:docMk/>
            <pc:sldMk cId="864840638" sldId="260"/>
            <ac:picMk id="17" creationId="{E807E306-6EFA-45E9-9230-A50F8ADE1D4D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5:12:19.448" v="651"/>
          <ac:picMkLst>
            <pc:docMk/>
            <pc:sldMk cId="864840638" sldId="260"/>
            <ac:picMk id="2050" creationId="{BA0B8727-1BE6-6EDD-C66D-678C35615FC2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5:01:28.487" v="355"/>
          <ac:picMkLst>
            <pc:docMk/>
            <pc:sldMk cId="864840638" sldId="260"/>
            <ac:picMk id="2052" creationId="{B5186127-885B-76B7-BF52-0A63EB9298E7}"/>
          </ac:picMkLst>
        </pc:picChg>
        <pc:picChg chg="mod">
          <ac:chgData name="Rania Rezzouki" userId="S::rrezzouki@rayonnance.fr::fcc09bc1-d76c-4e7d-92a7-5207e12681c2" providerId="AD" clId="Web-{C23648DD-33E2-BB87-E114-62591B4F3D9A}" dt="2025-07-02T15:16:15.051" v="745" actId="1076"/>
          <ac:picMkLst>
            <pc:docMk/>
            <pc:sldMk cId="864840638" sldId="260"/>
            <ac:picMk id="2053" creationId="{A650299F-4D0C-368D-E9D1-862660596DA7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5:13:59.640" v="684"/>
          <ac:picMkLst>
            <pc:docMk/>
            <pc:sldMk cId="864840638" sldId="260"/>
            <ac:picMk id="2055" creationId="{667A6E93-F1C8-C9D6-CFDE-DA294A020EE7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5:13:56.483" v="682"/>
          <ac:picMkLst>
            <pc:docMk/>
            <pc:sldMk cId="864840638" sldId="260"/>
            <ac:picMk id="2056" creationId="{F04B8B3A-D5BA-F915-075D-1EBC42F01F4C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5:02:49.037" v="375"/>
          <ac:picMkLst>
            <pc:docMk/>
            <pc:sldMk cId="864840638" sldId="260"/>
            <ac:picMk id="2058" creationId="{08320168-C16E-BA12-7995-758DB834CDA0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5:02:13.176" v="360"/>
          <ac:picMkLst>
            <pc:docMk/>
            <pc:sldMk cId="864840638" sldId="260"/>
            <ac:picMk id="2060" creationId="{A10AC4E8-DD96-8940-08D0-783B2B899D30}"/>
          </ac:picMkLst>
        </pc:picChg>
      </pc:sldChg>
      <pc:sldChg chg="addSp delSp modSp">
        <pc:chgData name="Rania Rezzouki" userId="S::rrezzouki@rayonnance.fr::fcc09bc1-d76c-4e7d-92a7-5207e12681c2" providerId="AD" clId="Web-{C23648DD-33E2-BB87-E114-62591B4F3D9A}" dt="2025-07-02T15:20:04.637" v="822" actId="20577"/>
        <pc:sldMkLst>
          <pc:docMk/>
          <pc:sldMk cId="1986930515" sldId="264"/>
        </pc:sldMkLst>
        <pc:spChg chg="mod">
          <ac:chgData name="Rania Rezzouki" userId="S::rrezzouki@rayonnance.fr::fcc09bc1-d76c-4e7d-92a7-5207e12681c2" providerId="AD" clId="Web-{C23648DD-33E2-BB87-E114-62591B4F3D9A}" dt="2025-07-02T14:43:14.274" v="3" actId="1076"/>
          <ac:spMkLst>
            <pc:docMk/>
            <pc:sldMk cId="1986930515" sldId="264"/>
            <ac:spMk id="3" creationId="{4F1CED4B-3F4D-4845-B3A0-C84A3C6EC2EA}"/>
          </ac:spMkLst>
        </pc:spChg>
        <pc:spChg chg="mod">
          <ac:chgData name="Rania Rezzouki" userId="S::rrezzouki@rayonnance.fr::fcc09bc1-d76c-4e7d-92a7-5207e12681c2" providerId="AD" clId="Web-{C23648DD-33E2-BB87-E114-62591B4F3D9A}" dt="2025-07-02T15:20:04.637" v="822" actId="20577"/>
          <ac:spMkLst>
            <pc:docMk/>
            <pc:sldMk cId="1986930515" sldId="264"/>
            <ac:spMk id="4" creationId="{1EA3B90A-EA92-6C44-9E95-5B126A611A66}"/>
          </ac:spMkLst>
        </pc:spChg>
        <pc:picChg chg="add mod modCrop">
          <ac:chgData name="Rania Rezzouki" userId="S::rrezzouki@rayonnance.fr::fcc09bc1-d76c-4e7d-92a7-5207e12681c2" providerId="AD" clId="Web-{C23648DD-33E2-BB87-E114-62591B4F3D9A}" dt="2025-07-02T14:48:37.474" v="82" actId="1076"/>
          <ac:picMkLst>
            <pc:docMk/>
            <pc:sldMk cId="1986930515" sldId="264"/>
            <ac:picMk id="2" creationId="{4272C5A5-7AF3-2193-F1A9-4538FA76AAD9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4:43:05.634" v="0"/>
          <ac:picMkLst>
            <pc:docMk/>
            <pc:sldMk cId="1986930515" sldId="264"/>
            <ac:picMk id="6" creationId="{D027B31D-791C-F353-7E29-C336FB21A691}"/>
          </ac:picMkLst>
        </pc:picChg>
      </pc:sldChg>
      <pc:sldChg chg="addSp delSp modSp add replId">
        <pc:chgData name="Rania Rezzouki" userId="S::rrezzouki@rayonnance.fr::fcc09bc1-d76c-4e7d-92a7-5207e12681c2" providerId="AD" clId="Web-{C23648DD-33E2-BB87-E114-62591B4F3D9A}" dt="2025-07-02T15:22:20.002" v="878" actId="20577"/>
        <pc:sldMkLst>
          <pc:docMk/>
          <pc:sldMk cId="2002576972" sldId="265"/>
        </pc:sldMkLst>
        <pc:spChg chg="mod">
          <ac:chgData name="Rania Rezzouki" userId="S::rrezzouki@rayonnance.fr::fcc09bc1-d76c-4e7d-92a7-5207e12681c2" providerId="AD" clId="Web-{C23648DD-33E2-BB87-E114-62591B4F3D9A}" dt="2025-07-02T15:22:08.142" v="876" actId="20577"/>
          <ac:spMkLst>
            <pc:docMk/>
            <pc:sldMk cId="2002576972" sldId="265"/>
            <ac:spMk id="3" creationId="{A8E45FA4-590E-10E0-7FB8-6C9098CDA384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21:44.407" v="868" actId="20577"/>
          <ac:spMkLst>
            <pc:docMk/>
            <pc:sldMk cId="2002576972" sldId="265"/>
            <ac:spMk id="7" creationId="{04303A1A-37C2-99A2-3372-43D50F7C3A26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21:54.673" v="872" actId="20577"/>
          <ac:spMkLst>
            <pc:docMk/>
            <pc:sldMk cId="2002576972" sldId="265"/>
            <ac:spMk id="8" creationId="{992A409D-6B0A-ECB9-02A8-7B1D3ECBA691}"/>
          </ac:spMkLst>
        </pc:spChg>
        <pc:spChg chg="add del mod">
          <ac:chgData name="Rania Rezzouki" userId="S::rrezzouki@rayonnance.fr::fcc09bc1-d76c-4e7d-92a7-5207e12681c2" providerId="AD" clId="Web-{C23648DD-33E2-BB87-E114-62591B4F3D9A}" dt="2025-07-02T15:07:37.297" v="522"/>
          <ac:spMkLst>
            <pc:docMk/>
            <pc:sldMk cId="2002576972" sldId="265"/>
            <ac:spMk id="13" creationId="{D52535AA-9449-7E39-5BCF-456028C15A75}"/>
          </ac:spMkLst>
        </pc:spChg>
        <pc:spChg chg="mod">
          <ac:chgData name="Rania Rezzouki" userId="S::rrezzouki@rayonnance.fr::fcc09bc1-d76c-4e7d-92a7-5207e12681c2" providerId="AD" clId="Web-{C23648DD-33E2-BB87-E114-62591B4F3D9A}" dt="2025-07-02T15:20:15.591" v="826" actId="20577"/>
          <ac:spMkLst>
            <pc:docMk/>
            <pc:sldMk cId="2002576972" sldId="265"/>
            <ac:spMk id="16" creationId="{40A2011B-2D22-47F7-E9BA-F7D4F5DF96A9}"/>
          </ac:spMkLst>
        </pc:spChg>
        <pc:spChg chg="add del mod">
          <ac:chgData name="Rania Rezzouki" userId="S::rrezzouki@rayonnance.fr::fcc09bc1-d76c-4e7d-92a7-5207e12681c2" providerId="AD" clId="Web-{C23648DD-33E2-BB87-E114-62591B4F3D9A}" dt="2025-07-02T15:07:37.297" v="521"/>
          <ac:spMkLst>
            <pc:docMk/>
            <pc:sldMk cId="2002576972" sldId="265"/>
            <ac:spMk id="17" creationId="{F4915241-F282-BA64-0343-2DE34C4AC90C}"/>
          </ac:spMkLst>
        </pc:spChg>
        <pc:spChg chg="del">
          <ac:chgData name="Rania Rezzouki" userId="S::rrezzouki@rayonnance.fr::fcc09bc1-d76c-4e7d-92a7-5207e12681c2" providerId="AD" clId="Web-{C23648DD-33E2-BB87-E114-62591B4F3D9A}" dt="2025-07-02T15:03:16.538" v="385"/>
          <ac:spMkLst>
            <pc:docMk/>
            <pc:sldMk cId="2002576972" sldId="265"/>
            <ac:spMk id="21" creationId="{2439AD0B-F6E6-4695-7D22-C4D3C081FEC4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22:20.002" v="878" actId="20577"/>
          <ac:spMkLst>
            <pc:docMk/>
            <pc:sldMk cId="2002576972" sldId="265"/>
            <ac:spMk id="24" creationId="{FA3133B4-B478-65AE-D330-05EAF34248E0}"/>
          </ac:spMkLst>
        </pc:spChg>
        <pc:spChg chg="del">
          <ac:chgData name="Rania Rezzouki" userId="S::rrezzouki@rayonnance.fr::fcc09bc1-d76c-4e7d-92a7-5207e12681c2" providerId="AD" clId="Web-{C23648DD-33E2-BB87-E114-62591B4F3D9A}" dt="2025-07-02T15:03:16.538" v="384"/>
          <ac:spMkLst>
            <pc:docMk/>
            <pc:sldMk cId="2002576972" sldId="265"/>
            <ac:spMk id="27" creationId="{4D401222-F7AC-0532-7FA4-BFC947426F7E}"/>
          </ac:spMkLst>
        </pc:spChg>
        <pc:spChg chg="del">
          <ac:chgData name="Rania Rezzouki" userId="S::rrezzouki@rayonnance.fr::fcc09bc1-d76c-4e7d-92a7-5207e12681c2" providerId="AD" clId="Web-{C23648DD-33E2-BB87-E114-62591B4F3D9A}" dt="2025-07-02T15:03:18.788" v="388"/>
          <ac:spMkLst>
            <pc:docMk/>
            <pc:sldMk cId="2002576972" sldId="265"/>
            <ac:spMk id="28" creationId="{31242B80-2F23-2C54-88A6-E0A3459EB27F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21:16.468" v="857" actId="20577"/>
          <ac:spMkLst>
            <pc:docMk/>
            <pc:sldMk cId="2002576972" sldId="265"/>
            <ac:spMk id="32" creationId="{D09B3495-8282-E503-9885-367A2A751C45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21:23.906" v="860" actId="14100"/>
          <ac:spMkLst>
            <pc:docMk/>
            <pc:sldMk cId="2002576972" sldId="265"/>
            <ac:spMk id="34" creationId="{8E351DF3-9846-8302-59DE-E0A0BA1487EF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21:07.374" v="855" actId="20577"/>
          <ac:spMkLst>
            <pc:docMk/>
            <pc:sldMk cId="2002576972" sldId="265"/>
            <ac:spMk id="38" creationId="{927972C5-03C1-8E80-A582-807F6E4F881C}"/>
          </ac:spMkLst>
        </pc:spChg>
        <pc:spChg chg="add mod">
          <ac:chgData name="Rania Rezzouki" userId="S::rrezzouki@rayonnance.fr::fcc09bc1-d76c-4e7d-92a7-5207e12681c2" providerId="AD" clId="Web-{C23648DD-33E2-BB87-E114-62591B4F3D9A}" dt="2025-07-02T15:21:12.437" v="856" actId="20577"/>
          <ac:spMkLst>
            <pc:docMk/>
            <pc:sldMk cId="2002576972" sldId="265"/>
            <ac:spMk id="42" creationId="{50045A24-14D2-8B9E-70B6-AC761A5F14F9}"/>
          </ac:spMkLst>
        </pc:spChg>
        <pc:picChg chg="del">
          <ac:chgData name="Rania Rezzouki" userId="S::rrezzouki@rayonnance.fr::fcc09bc1-d76c-4e7d-92a7-5207e12681c2" providerId="AD" clId="Web-{C23648DD-33E2-BB87-E114-62591B4F3D9A}" dt="2025-07-02T15:03:12.834" v="381"/>
          <ac:picMkLst>
            <pc:docMk/>
            <pc:sldMk cId="2002576972" sldId="265"/>
            <ac:picMk id="2" creationId="{56D69705-52D5-E96C-AAA9-59432EC25834}"/>
          </ac:picMkLst>
        </pc:picChg>
        <pc:picChg chg="add del mod">
          <ac:chgData name="Rania Rezzouki" userId="S::rrezzouki@rayonnance.fr::fcc09bc1-d76c-4e7d-92a7-5207e12681c2" providerId="AD" clId="Web-{C23648DD-33E2-BB87-E114-62591B4F3D9A}" dt="2025-07-02T15:07:07.515" v="512"/>
          <ac:picMkLst>
            <pc:docMk/>
            <pc:sldMk cId="2002576972" sldId="265"/>
            <ac:picMk id="4" creationId="{05CD4AC7-B334-8739-73A4-0EE636DDDC2D}"/>
          </ac:picMkLst>
        </pc:picChg>
        <pc:picChg chg="del mod">
          <ac:chgData name="Rania Rezzouki" userId="S::rrezzouki@rayonnance.fr::fcc09bc1-d76c-4e7d-92a7-5207e12681c2" providerId="AD" clId="Web-{C23648DD-33E2-BB87-E114-62591B4F3D9A}" dt="2025-07-02T15:07:08.437" v="513"/>
          <ac:picMkLst>
            <pc:docMk/>
            <pc:sldMk cId="2002576972" sldId="265"/>
            <ac:picMk id="6" creationId="{4FC96AD5-881F-0682-2F7D-6107027C33A1}"/>
          </ac:picMkLst>
        </pc:picChg>
        <pc:picChg chg="add del mod">
          <ac:chgData name="Rania Rezzouki" userId="S::rrezzouki@rayonnance.fr::fcc09bc1-d76c-4e7d-92a7-5207e12681c2" providerId="AD" clId="Web-{C23648DD-33E2-BB87-E114-62591B4F3D9A}" dt="2025-07-02T15:07:35.469" v="520"/>
          <ac:picMkLst>
            <pc:docMk/>
            <pc:sldMk cId="2002576972" sldId="265"/>
            <ac:picMk id="10" creationId="{6D23CE3E-4A3C-35DE-2A20-B76A1E9F48A6}"/>
          </ac:picMkLst>
        </pc:picChg>
        <pc:picChg chg="add del mod">
          <ac:chgData name="Rania Rezzouki" userId="S::rrezzouki@rayonnance.fr::fcc09bc1-d76c-4e7d-92a7-5207e12681c2" providerId="AD" clId="Web-{C23648DD-33E2-BB87-E114-62591B4F3D9A}" dt="2025-07-02T15:05:22.636" v="447"/>
          <ac:picMkLst>
            <pc:docMk/>
            <pc:sldMk cId="2002576972" sldId="265"/>
            <ac:picMk id="11" creationId="{86B4F009-5A46-82F0-0C84-A3D280D2771F}"/>
          </ac:picMkLst>
        </pc:picChg>
        <pc:picChg chg="add del mod">
          <ac:chgData name="Rania Rezzouki" userId="S::rrezzouki@rayonnance.fr::fcc09bc1-d76c-4e7d-92a7-5207e12681c2" providerId="AD" clId="Web-{C23648DD-33E2-BB87-E114-62591B4F3D9A}" dt="2025-07-02T15:05:27.168" v="449"/>
          <ac:picMkLst>
            <pc:docMk/>
            <pc:sldMk cId="2002576972" sldId="265"/>
            <ac:picMk id="12" creationId="{E5D744B4-86E4-BE63-538F-5B1498212646}"/>
          </ac:picMkLst>
        </pc:picChg>
        <pc:picChg chg="add del mod">
          <ac:chgData name="Rania Rezzouki" userId="S::rrezzouki@rayonnance.fr::fcc09bc1-d76c-4e7d-92a7-5207e12681c2" providerId="AD" clId="Web-{C23648DD-33E2-BB87-E114-62591B4F3D9A}" dt="2025-07-02T15:07:35.469" v="519"/>
          <ac:picMkLst>
            <pc:docMk/>
            <pc:sldMk cId="2002576972" sldId="265"/>
            <ac:picMk id="14" creationId="{43FE2DF6-F2A6-B774-F32B-8CBCFDF855DF}"/>
          </ac:picMkLst>
        </pc:picChg>
        <pc:picChg chg="add mod">
          <ac:chgData name="Rania Rezzouki" userId="S::rrezzouki@rayonnance.fr::fcc09bc1-d76c-4e7d-92a7-5207e12681c2" providerId="AD" clId="Web-{C23648DD-33E2-BB87-E114-62591B4F3D9A}" dt="2025-07-02T15:20:59.811" v="853" actId="1076"/>
          <ac:picMkLst>
            <pc:docMk/>
            <pc:sldMk cId="2002576972" sldId="265"/>
            <ac:picMk id="18" creationId="{32043016-6EE6-B598-65A4-B3A07D17CF18}"/>
          </ac:picMkLst>
        </pc:picChg>
        <pc:picChg chg="add mod">
          <ac:chgData name="Rania Rezzouki" userId="S::rrezzouki@rayonnance.fr::fcc09bc1-d76c-4e7d-92a7-5207e12681c2" providerId="AD" clId="Web-{C23648DD-33E2-BB87-E114-62591B4F3D9A}" dt="2025-07-02T15:20:59.843" v="854" actId="1076"/>
          <ac:picMkLst>
            <pc:docMk/>
            <pc:sldMk cId="2002576972" sldId="265"/>
            <ac:picMk id="19" creationId="{9524B531-498C-23B7-0022-43E106F44760}"/>
          </ac:picMkLst>
        </pc:picChg>
        <pc:picChg chg="add mod">
          <ac:chgData name="Rania Rezzouki" userId="S::rrezzouki@rayonnance.fr::fcc09bc1-d76c-4e7d-92a7-5207e12681c2" providerId="AD" clId="Web-{C23648DD-33E2-BB87-E114-62591B4F3D9A}" dt="2025-07-02T15:20:44.780" v="838" actId="1076"/>
          <ac:picMkLst>
            <pc:docMk/>
            <pc:sldMk cId="2002576972" sldId="265"/>
            <ac:picMk id="26" creationId="{DA99EC08-CD44-92A5-2B26-4239F5F0EEA0}"/>
          </ac:picMkLst>
        </pc:picChg>
        <pc:picChg chg="add mod">
          <ac:chgData name="Rania Rezzouki" userId="S::rrezzouki@rayonnance.fr::fcc09bc1-d76c-4e7d-92a7-5207e12681c2" providerId="AD" clId="Web-{C23648DD-33E2-BB87-E114-62591B4F3D9A}" dt="2025-07-02T15:20:44.795" v="839" actId="1076"/>
          <ac:picMkLst>
            <pc:docMk/>
            <pc:sldMk cId="2002576972" sldId="265"/>
            <ac:picMk id="30" creationId="{3A76337F-68BD-E3FE-8F63-73930E6D6028}"/>
          </ac:picMkLst>
        </pc:picChg>
        <pc:picChg chg="add mod">
          <ac:chgData name="Rania Rezzouki" userId="S::rrezzouki@rayonnance.fr::fcc09bc1-d76c-4e7d-92a7-5207e12681c2" providerId="AD" clId="Web-{C23648DD-33E2-BB87-E114-62591B4F3D9A}" dt="2025-07-02T15:20:44.842" v="842" actId="1076"/>
          <ac:picMkLst>
            <pc:docMk/>
            <pc:sldMk cId="2002576972" sldId="265"/>
            <ac:picMk id="36" creationId="{8446B743-C05C-74B4-BBF4-3CC9938E7B46}"/>
          </ac:picMkLst>
        </pc:picChg>
        <pc:picChg chg="add mod">
          <ac:chgData name="Rania Rezzouki" userId="S::rrezzouki@rayonnance.fr::fcc09bc1-d76c-4e7d-92a7-5207e12681c2" providerId="AD" clId="Web-{C23648DD-33E2-BB87-E114-62591B4F3D9A}" dt="2025-07-02T15:20:44.889" v="844" actId="1076"/>
          <ac:picMkLst>
            <pc:docMk/>
            <pc:sldMk cId="2002576972" sldId="265"/>
            <ac:picMk id="40" creationId="{4E09103E-966D-FBFC-7A19-B80EDCD5372C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5:03:12.834" v="383"/>
          <ac:picMkLst>
            <pc:docMk/>
            <pc:sldMk cId="2002576972" sldId="265"/>
            <ac:picMk id="2050" creationId="{44400D70-C7EB-880B-FE64-98713A9D5482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5:03:12.834" v="382"/>
          <ac:picMkLst>
            <pc:docMk/>
            <pc:sldMk cId="2002576972" sldId="265"/>
            <ac:picMk id="2053" creationId="{BD2B3194-0BD7-7701-0BB4-1E458220D8DB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5:03:18.788" v="387"/>
          <ac:picMkLst>
            <pc:docMk/>
            <pc:sldMk cId="2002576972" sldId="265"/>
            <ac:picMk id="2055" creationId="{DB6A9C38-21F5-7FD7-3E89-1C5F28A98A8D}"/>
          </ac:picMkLst>
        </pc:picChg>
        <pc:picChg chg="del">
          <ac:chgData name="Rania Rezzouki" userId="S::rrezzouki@rayonnance.fr::fcc09bc1-d76c-4e7d-92a7-5207e12681c2" providerId="AD" clId="Web-{C23648DD-33E2-BB87-E114-62591B4F3D9A}" dt="2025-07-02T15:03:18.788" v="386"/>
          <ac:picMkLst>
            <pc:docMk/>
            <pc:sldMk cId="2002576972" sldId="265"/>
            <ac:picMk id="2056" creationId="{A7A9A2DE-A060-726A-2C98-11685ED8C5E8}"/>
          </ac:picMkLst>
        </pc:picChg>
      </pc:sldChg>
      <pc:sldChg chg="modSp add replId">
        <pc:chgData name="Rania Rezzouki" userId="S::rrezzouki@rayonnance.fr::fcc09bc1-d76c-4e7d-92a7-5207e12681c2" providerId="AD" clId="Web-{C23648DD-33E2-BB87-E114-62591B4F3D9A}" dt="2025-07-02T15:23:20.567" v="892" actId="20577"/>
        <pc:sldMkLst>
          <pc:docMk/>
          <pc:sldMk cId="3767993211" sldId="266"/>
        </pc:sldMkLst>
        <pc:spChg chg="mod">
          <ac:chgData name="Rania Rezzouki" userId="S::rrezzouki@rayonnance.fr::fcc09bc1-d76c-4e7d-92a7-5207e12681c2" providerId="AD" clId="Web-{C23648DD-33E2-BB87-E114-62591B4F3D9A}" dt="2025-07-02T15:22:30.346" v="881" actId="20577"/>
          <ac:spMkLst>
            <pc:docMk/>
            <pc:sldMk cId="3767993211" sldId="266"/>
            <ac:spMk id="3" creationId="{B59A1A3C-29D9-EB9D-599F-CE1439FD175C}"/>
          </ac:spMkLst>
        </pc:spChg>
        <pc:spChg chg="mod">
          <ac:chgData name="Rania Rezzouki" userId="S::rrezzouki@rayonnance.fr::fcc09bc1-d76c-4e7d-92a7-5207e12681c2" providerId="AD" clId="Web-{C23648DD-33E2-BB87-E114-62591B4F3D9A}" dt="2025-07-02T15:23:06.504" v="887" actId="20577"/>
          <ac:spMkLst>
            <pc:docMk/>
            <pc:sldMk cId="3767993211" sldId="266"/>
            <ac:spMk id="7" creationId="{D5D122D0-6C17-3851-AEB3-70D79203105D}"/>
          </ac:spMkLst>
        </pc:spChg>
        <pc:spChg chg="mod">
          <ac:chgData name="Rania Rezzouki" userId="S::rrezzouki@rayonnance.fr::fcc09bc1-d76c-4e7d-92a7-5207e12681c2" providerId="AD" clId="Web-{C23648DD-33E2-BB87-E114-62591B4F3D9A}" dt="2025-07-02T15:23:14.019" v="890" actId="14100"/>
          <ac:spMkLst>
            <pc:docMk/>
            <pc:sldMk cId="3767993211" sldId="266"/>
            <ac:spMk id="8" creationId="{BE6E4AC2-B974-1947-3F99-E80609356494}"/>
          </ac:spMkLst>
        </pc:spChg>
        <pc:spChg chg="mod">
          <ac:chgData name="Rania Rezzouki" userId="S::rrezzouki@rayonnance.fr::fcc09bc1-d76c-4e7d-92a7-5207e12681c2" providerId="AD" clId="Web-{C23648DD-33E2-BB87-E114-62591B4F3D9A}" dt="2025-07-02T15:23:16.645" v="891" actId="20577"/>
          <ac:spMkLst>
            <pc:docMk/>
            <pc:sldMk cId="3767993211" sldId="266"/>
            <ac:spMk id="13" creationId="{BC4DE858-F90A-0732-5706-704444F9113E}"/>
          </ac:spMkLst>
        </pc:spChg>
        <pc:spChg chg="mod">
          <ac:chgData name="Rania Rezzouki" userId="S::rrezzouki@rayonnance.fr::fcc09bc1-d76c-4e7d-92a7-5207e12681c2" providerId="AD" clId="Web-{C23648DD-33E2-BB87-E114-62591B4F3D9A}" dt="2025-07-02T15:20:18.935" v="827" actId="20577"/>
          <ac:spMkLst>
            <pc:docMk/>
            <pc:sldMk cId="3767993211" sldId="266"/>
            <ac:spMk id="16" creationId="{DF243D2D-EB36-CC6F-7E54-E5E39A491718}"/>
          </ac:spMkLst>
        </pc:spChg>
        <pc:spChg chg="mod">
          <ac:chgData name="Rania Rezzouki" userId="S::rrezzouki@rayonnance.fr::fcc09bc1-d76c-4e7d-92a7-5207e12681c2" providerId="AD" clId="Web-{C23648DD-33E2-BB87-E114-62591B4F3D9A}" dt="2025-07-02T15:23:20.567" v="892" actId="20577"/>
          <ac:spMkLst>
            <pc:docMk/>
            <pc:sldMk cId="3767993211" sldId="266"/>
            <ac:spMk id="17" creationId="{E40CDF99-E101-1792-6E0A-A2ADAC3D12E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74FD9-5441-F04E-B83B-7D946F8FC831}" type="datetimeFigureOut">
              <a:rPr lang="fr-FR" smtClean="0"/>
              <a:t>02/07/2025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2D053-AB1B-2E44-928E-56BC962F55F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4074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0A42BDD-3672-6949-A37D-0428551F3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1B30EA2-5396-A745-9928-11434C9C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B31407-1963-1C43-9F99-0B46E76DA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7543" y="6492875"/>
            <a:ext cx="2743200" cy="365125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67D925A-9F31-684B-94FD-95453C3524E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811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A9F14E-82FA-084E-A9E5-B0C0C6D30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07F8A0-4802-0E40-B62E-876FE1C5E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798A0B-AA81-C24E-A35D-F241D03CF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94B254-7699-6C44-B51E-32E1678DA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3F0E52-FE69-9E4A-A861-96C7DDB8D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2534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A9146C2-5A6A-DC4C-9DB9-8E1BA26A23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001326F-6133-C04F-8758-84C1E2187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6653E4-CBA9-0B4C-A02F-FADE11FD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898819-278E-6846-B579-E8F25F424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B7FCA4-3414-6C40-91D0-C20117209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47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B7716E-7BEF-DC42-9504-45E16C663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AC35CF-0347-A948-BF8D-54F2110F5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28F84C-3ED8-564B-9FDF-1A86E8E0B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CBBF1F-55DD-2043-ADE5-1AD7E06D2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598AF4-094C-8643-892C-13D6FEBA5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2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D6DDAB-0A4B-0C4A-9DD9-A7379EDCC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E7160D-D3B7-4D4C-9181-D36C597FD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898A01-1F27-DF4B-B5B1-E5F775350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890CEA-80FE-6446-A539-8FFB288C2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6DD584-DB74-7243-AD81-9ADF4F3F4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436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AA0877-F5A8-2D42-9080-92E360EF5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CAA5AB-8737-3648-B92D-6F87048EC3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B0A5B4-D0C1-674E-B613-4C2C69530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826175-B635-E64C-A745-21B038C6C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BBD5CE6-1EBD-DD4A-BEDA-8D8AF91B2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04F76A-F987-C143-92EB-395D7CF77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4493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9595D5-DAAB-044C-9A81-4A7EFD05E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915D6B-3C1D-2F4B-8E28-9F7E361AA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5EE55B0-2BB6-CC4B-9AB5-D3E8BC942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DCCBBA-BC49-7549-9B12-FD385E0E2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0B322E7-9085-044A-B5E3-58391EFEE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623D84B-55DB-1540-AF01-2E3B1C464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7B9AC88-B4D4-DD4D-B479-B683A6AD5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35162EA-2F26-3845-BC42-3CD946BE6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6165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82B54-C7E1-D049-A047-494F077BC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9910F2-2313-A547-BB63-4FFCAB13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B9D98C-014A-5B49-9076-985B232DB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CF6953A-A963-204F-902B-4A11060A3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17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84A7BD6-31F5-0141-B791-D26E122C2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F35CB04-2931-DF4A-B8F4-396C3DCD4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8A74E22-9C57-B84C-B4AB-907B4411B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07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D284C0-8371-B243-B1E9-2C9C54198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803C35-D04D-1043-860C-7CDAB1598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4FDF1DA-3397-4742-9427-F0CE4F9B4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9E6592-1ABE-4A4F-B010-FD14BC8D1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631509A-821C-4B42-8D32-46425A91D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72CB9F-D9E1-024D-9FCA-057131603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74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52B2E8-3C5B-E84F-9C1C-7F9BCA0F9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29EFFFC-2818-4042-8E7F-1DD6F4C700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2C21B73-5A4A-DB4F-94F3-8A484F856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309B18-CF05-3D42-A3C3-FF02AB80C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359D67-1A1B-4441-8CE1-6EA87B59B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D18E2A-CFE2-2C44-A26C-F408E50C0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919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538E832-4CCC-4A47-BD54-E4C2DCC0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4757D8-3451-774B-BC5D-68CF11214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B98655-BACD-C041-97C5-4346241193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F5FBAB-E7CF-1B4F-BC63-190FE63DB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FAE131-D475-B143-A2C3-8780201D2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D925A-9F31-684B-94FD-95453C3524E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0761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F1CED4B-3F4D-4845-B3A0-C84A3C6EC2EA}"/>
              </a:ext>
            </a:extLst>
          </p:cNvPr>
          <p:cNvSpPr/>
          <p:nvPr/>
        </p:nvSpPr>
        <p:spPr>
          <a:xfrm>
            <a:off x="0" y="0"/>
            <a:ext cx="12192000" cy="4834335"/>
          </a:xfrm>
          <a:prstGeom prst="rect">
            <a:avLst/>
          </a:prstGeom>
          <a:solidFill>
            <a:srgbClr val="4D539D"/>
          </a:solidFill>
          <a:ln>
            <a:solidFill>
              <a:srgbClr val="3A5C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EA3B90A-EA92-6C44-9E95-5B126A611A66}"/>
              </a:ext>
            </a:extLst>
          </p:cNvPr>
          <p:cNvSpPr txBox="1"/>
          <p:nvPr/>
        </p:nvSpPr>
        <p:spPr>
          <a:xfrm>
            <a:off x="415210" y="1500382"/>
            <a:ext cx="696472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altLang="fr-FR" sz="4000" b="1" dirty="0">
                <a:solidFill>
                  <a:schemeClr val="bg1"/>
                </a:solidFill>
                <a:latin typeface="Montserrat"/>
                <a:cs typeface="Arial"/>
              </a:rPr>
              <a:t>ZEBRA MC3400</a:t>
            </a:r>
            <a:endParaRPr lang="fr-FR" sz="4000" b="1" dirty="0">
              <a:solidFill>
                <a:schemeClr val="bg1"/>
              </a:solidFill>
              <a:latin typeface="Montserrat" pitchFamily="2" charset="77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DE94F9A-3D9E-F148-B61B-219438C19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7" y="5252223"/>
            <a:ext cx="2341745" cy="1127667"/>
          </a:xfrm>
          <a:prstGeom prst="rect">
            <a:avLst/>
          </a:prstGeom>
        </p:spPr>
      </p:pic>
      <p:sp>
        <p:nvSpPr>
          <p:cNvPr id="27" name="ZoneTexte 26">
            <a:extLst>
              <a:ext uri="{FF2B5EF4-FFF2-40B4-BE49-F238E27FC236}">
                <a16:creationId xmlns:a16="http://schemas.microsoft.com/office/drawing/2014/main" id="{512ED678-A5B9-3543-8CFC-1781FE6BCB23}"/>
              </a:ext>
            </a:extLst>
          </p:cNvPr>
          <p:cNvSpPr txBox="1"/>
          <p:nvPr/>
        </p:nvSpPr>
        <p:spPr>
          <a:xfrm>
            <a:off x="505522" y="2312492"/>
            <a:ext cx="2181922" cy="400110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pPr algn="l"/>
            <a:r>
              <a:rPr lang="fr-FR" altLang="fr-FR" sz="2000"/>
              <a:t>Nom du client</a:t>
            </a:r>
            <a:endParaRPr lang="fr-FR" sz="200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B9AB2A6F-AB1B-4947-B2D2-987F3D635C15}"/>
              </a:ext>
            </a:extLst>
          </p:cNvPr>
          <p:cNvSpPr txBox="1"/>
          <p:nvPr/>
        </p:nvSpPr>
        <p:spPr>
          <a:xfrm>
            <a:off x="505521" y="2930435"/>
            <a:ext cx="48470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2000">
                <a:solidFill>
                  <a:schemeClr val="bg1"/>
                </a:solidFill>
                <a:latin typeface="Montserrat" pitchFamily="2" charset="77"/>
                <a:cs typeface="Arial"/>
              </a:rPr>
              <a:t>JJ MM ANNEE</a:t>
            </a:r>
            <a:endParaRPr lang="fr-FR" sz="2000">
              <a:solidFill>
                <a:schemeClr val="bg1"/>
              </a:solidFill>
              <a:latin typeface="Montserrat" pitchFamily="2" charset="77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272C5A5-7AF3-2193-F1A9-4538FA76AAD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32" r="58344" b="203"/>
          <a:stretch>
            <a:fillRect/>
          </a:stretch>
        </p:blipFill>
        <p:spPr>
          <a:xfrm>
            <a:off x="8559013" y="1852074"/>
            <a:ext cx="2826878" cy="4358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30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E1B7B859-3B19-AA48-AC20-56D43EEB1EC8}"/>
              </a:ext>
            </a:extLst>
          </p:cNvPr>
          <p:cNvSpPr txBox="1"/>
          <p:nvPr/>
        </p:nvSpPr>
        <p:spPr>
          <a:xfrm>
            <a:off x="214489" y="934488"/>
            <a:ext cx="75522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 b="1">
                <a:solidFill>
                  <a:srgbClr val="4D539D"/>
                </a:solidFill>
                <a:latin typeface="Montserrat" pitchFamily="2" charset="77"/>
                <a:cs typeface="Arial"/>
              </a:rPr>
              <a:t>1. Caractéristiques</a:t>
            </a:r>
            <a:endParaRPr lang="fr-FR" sz="1600" b="1">
              <a:solidFill>
                <a:srgbClr val="4D539D"/>
              </a:solidFill>
              <a:latin typeface="Montserrat" pitchFamily="2" charset="77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309ED7E-8E51-C84D-B1A0-7F23B09BAE11}"/>
              </a:ext>
            </a:extLst>
          </p:cNvPr>
          <p:cNvSpPr/>
          <p:nvPr/>
        </p:nvSpPr>
        <p:spPr>
          <a:xfrm>
            <a:off x="0" y="-5857"/>
            <a:ext cx="12192000" cy="760147"/>
          </a:xfrm>
          <a:prstGeom prst="rect">
            <a:avLst/>
          </a:prstGeom>
          <a:solidFill>
            <a:srgbClr val="4D539D"/>
          </a:solidFill>
          <a:ln>
            <a:solidFill>
              <a:srgbClr val="3A5C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B0438731-FF61-794C-AFE0-DEED592508F6}"/>
              </a:ext>
            </a:extLst>
          </p:cNvPr>
          <p:cNvSpPr txBox="1"/>
          <p:nvPr/>
        </p:nvSpPr>
        <p:spPr>
          <a:xfrm>
            <a:off x="214489" y="64956"/>
            <a:ext cx="260773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altLang="fr-FR" b="1" dirty="0">
                <a:solidFill>
                  <a:schemeClr val="bg1"/>
                </a:solidFill>
                <a:latin typeface="Montserrat"/>
                <a:cs typeface="Arial"/>
              </a:rPr>
              <a:t>ZEBRA MC3400</a:t>
            </a:r>
            <a:endParaRPr lang="fr-FR" b="1" dirty="0">
              <a:solidFill>
                <a:schemeClr val="bg1"/>
              </a:solidFill>
              <a:latin typeface="Montserrat" pitchFamily="2" charset="77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BF763C83-EDF0-014B-9139-E0D355ED4904}"/>
              </a:ext>
            </a:extLst>
          </p:cNvPr>
          <p:cNvSpPr txBox="1"/>
          <p:nvPr/>
        </p:nvSpPr>
        <p:spPr>
          <a:xfrm>
            <a:off x="214489" y="364110"/>
            <a:ext cx="3812079" cy="34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>
                <a:solidFill>
                  <a:schemeClr val="bg1"/>
                </a:solidFill>
                <a:latin typeface="Montserrat Medium" pitchFamily="2" charset="77"/>
                <a:cs typeface="Arial"/>
              </a:rPr>
              <a:t>Terminal Android professionnel</a:t>
            </a:r>
            <a:endParaRPr lang="fr-FR" sz="1600">
              <a:solidFill>
                <a:schemeClr val="bg1"/>
              </a:solidFill>
              <a:latin typeface="Montserrat Medium" pitchFamily="2" charset="77"/>
            </a:endParaRPr>
          </a:p>
        </p:txBody>
      </p:sp>
      <p:pic>
        <p:nvPicPr>
          <p:cNvPr id="43" name="Image 42">
            <a:extLst>
              <a:ext uri="{FF2B5EF4-FFF2-40B4-BE49-F238E27FC236}">
                <a16:creationId xmlns:a16="http://schemas.microsoft.com/office/drawing/2014/main" id="{A52EA63F-6EF2-CA40-80D6-7E31CB7DCA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9820" y="99603"/>
            <a:ext cx="1077691" cy="518962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B8CED1EC-3A17-3942-9E62-EB317865DA7D}"/>
              </a:ext>
            </a:extLst>
          </p:cNvPr>
          <p:cNvSpPr/>
          <p:nvPr/>
        </p:nvSpPr>
        <p:spPr>
          <a:xfrm>
            <a:off x="9466728" y="3853343"/>
            <a:ext cx="2736561" cy="3015945"/>
          </a:xfrm>
          <a:prstGeom prst="rect">
            <a:avLst/>
          </a:prstGeom>
          <a:solidFill>
            <a:srgbClr val="F6D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644B796-AA93-6F4D-BE20-8C150A270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2</a:t>
            </a:fld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47DF93E-EFB8-E915-B3D1-559FC579999E}"/>
              </a:ext>
            </a:extLst>
          </p:cNvPr>
          <p:cNvSpPr txBox="1"/>
          <p:nvPr/>
        </p:nvSpPr>
        <p:spPr>
          <a:xfrm>
            <a:off x="304801" y="1387169"/>
            <a:ext cx="1606959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</a:rPr>
              <a:t>Dimensions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F8A9AB5-97E6-E8B0-B3A3-77C8417204B9}"/>
              </a:ext>
            </a:extLst>
          </p:cNvPr>
          <p:cNvSpPr txBox="1"/>
          <p:nvPr/>
        </p:nvSpPr>
        <p:spPr>
          <a:xfrm>
            <a:off x="1997484" y="1369225"/>
            <a:ext cx="279461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dirty="0">
                <a:latin typeface="Arial"/>
                <a:cs typeface="Arial"/>
              </a:rPr>
              <a:t>208,5 mm x 73,5 mm x 37,1 mm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DCDE5ED-99F5-C953-F955-45E817D49C27}"/>
              </a:ext>
            </a:extLst>
          </p:cNvPr>
          <p:cNvSpPr txBox="1"/>
          <p:nvPr/>
        </p:nvSpPr>
        <p:spPr>
          <a:xfrm>
            <a:off x="299236" y="1764915"/>
            <a:ext cx="1603780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</a:rPr>
              <a:t>Poids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66A522-3033-1785-E4BC-0BAB143B1368}"/>
              </a:ext>
            </a:extLst>
          </p:cNvPr>
          <p:cNvSpPr txBox="1"/>
          <p:nvPr/>
        </p:nvSpPr>
        <p:spPr>
          <a:xfrm>
            <a:off x="1985651" y="1770680"/>
            <a:ext cx="154687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dirty="0">
                <a:latin typeface="Arial"/>
                <a:cs typeface="Arial"/>
              </a:rPr>
              <a:t>442 g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76F6CEE-4277-4C8C-6553-876F3E2BEC43}"/>
              </a:ext>
            </a:extLst>
          </p:cNvPr>
          <p:cNvSpPr txBox="1"/>
          <p:nvPr/>
        </p:nvSpPr>
        <p:spPr>
          <a:xfrm>
            <a:off x="304801" y="2142645"/>
            <a:ext cx="1612523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</a:rPr>
              <a:t>Etanchéité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A0162D6-9366-337A-1D81-33454325F426}"/>
              </a:ext>
            </a:extLst>
          </p:cNvPr>
          <p:cNvSpPr txBox="1"/>
          <p:nvPr/>
        </p:nvSpPr>
        <p:spPr>
          <a:xfrm>
            <a:off x="1997484" y="2162666"/>
            <a:ext cx="1330787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dirty="0">
                <a:latin typeface="Arial"/>
                <a:cs typeface="Arial"/>
              </a:rPr>
              <a:t>IP65 et IP67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3FE5AC8-5DFE-5258-DB73-D1A969C56B8A}"/>
              </a:ext>
            </a:extLst>
          </p:cNvPr>
          <p:cNvSpPr txBox="1"/>
          <p:nvPr/>
        </p:nvSpPr>
        <p:spPr>
          <a:xfrm>
            <a:off x="304801" y="2924545"/>
            <a:ext cx="1566733" cy="461665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Température de fonctionnement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889E27-E844-F6E9-72BA-402EEEC6B0E3}"/>
              </a:ext>
            </a:extLst>
          </p:cNvPr>
          <p:cNvSpPr txBox="1"/>
          <p:nvPr/>
        </p:nvSpPr>
        <p:spPr>
          <a:xfrm>
            <a:off x="1977371" y="3010809"/>
            <a:ext cx="197940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dirty="0">
                <a:latin typeface="Arial"/>
                <a:cs typeface="Arial"/>
              </a:rPr>
              <a:t>De -20°C à 50°C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ABACFC7-8245-3BFC-107F-CD357350BA90}"/>
              </a:ext>
            </a:extLst>
          </p:cNvPr>
          <p:cNvSpPr txBox="1"/>
          <p:nvPr/>
        </p:nvSpPr>
        <p:spPr>
          <a:xfrm>
            <a:off x="266110" y="4251193"/>
            <a:ext cx="1566735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</a:rPr>
              <a:t>OS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257BDDB-EE64-2150-36B3-992BCAD83348}"/>
              </a:ext>
            </a:extLst>
          </p:cNvPr>
          <p:cNvSpPr txBox="1"/>
          <p:nvPr/>
        </p:nvSpPr>
        <p:spPr>
          <a:xfrm>
            <a:off x="1968730" y="4255208"/>
            <a:ext cx="5892596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dirty="0">
                <a:latin typeface="Arial"/>
                <a:cs typeface="Arial"/>
              </a:rPr>
              <a:t>Android 14 à 18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F254B30-6F3B-3629-C1DC-F8035666A325}"/>
              </a:ext>
            </a:extLst>
          </p:cNvPr>
          <p:cNvSpPr txBox="1"/>
          <p:nvPr/>
        </p:nvSpPr>
        <p:spPr>
          <a:xfrm>
            <a:off x="266110" y="4629585"/>
            <a:ext cx="1566735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</a:rPr>
              <a:t>Processeur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6EE95200-B45B-7CBD-1B12-F08E3CBEEAD4}"/>
              </a:ext>
            </a:extLst>
          </p:cNvPr>
          <p:cNvSpPr txBox="1"/>
          <p:nvPr/>
        </p:nvSpPr>
        <p:spPr>
          <a:xfrm>
            <a:off x="1968730" y="4642143"/>
            <a:ext cx="5892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Qualcomm 4490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octocore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2,4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Ghz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C9F149B-6212-D77B-D38C-51997FBB8FF7}"/>
              </a:ext>
            </a:extLst>
          </p:cNvPr>
          <p:cNvSpPr txBox="1"/>
          <p:nvPr/>
        </p:nvSpPr>
        <p:spPr>
          <a:xfrm>
            <a:off x="266110" y="5111068"/>
            <a:ext cx="1566735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</a:rPr>
              <a:t>Mémoire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82C074EB-1FCA-68E8-2695-CCFE48C6B6B9}"/>
              </a:ext>
            </a:extLst>
          </p:cNvPr>
          <p:cNvSpPr txBox="1"/>
          <p:nvPr/>
        </p:nvSpPr>
        <p:spPr>
          <a:xfrm>
            <a:off x="1938681" y="5111007"/>
            <a:ext cx="379350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dirty="0">
                <a:latin typeface="Arial"/>
                <a:cs typeface="Arial"/>
              </a:rPr>
              <a:t>Standard : 4 Go Ram /  64 Go Flash ; Etendue : 6 Go RAM / 64 Go Flash ; Full : 6 Go RAM / 128 Go Flash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AE26CD93-79C6-11AA-C95E-77A18156337E}"/>
              </a:ext>
            </a:extLst>
          </p:cNvPr>
          <p:cNvSpPr txBox="1"/>
          <p:nvPr/>
        </p:nvSpPr>
        <p:spPr>
          <a:xfrm>
            <a:off x="261670" y="5713508"/>
            <a:ext cx="1566735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</a:rPr>
              <a:t>Ecran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55EBE0BD-E592-92C8-5170-55840C7426D9}"/>
              </a:ext>
            </a:extLst>
          </p:cNvPr>
          <p:cNvSpPr txBox="1"/>
          <p:nvPr/>
        </p:nvSpPr>
        <p:spPr>
          <a:xfrm>
            <a:off x="1905487" y="5724236"/>
            <a:ext cx="671915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dirty="0">
                <a:latin typeface="Arial"/>
                <a:cs typeface="Arial"/>
              </a:rPr>
              <a:t>4 pouces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AD904821-FB91-7116-5A0F-1FDDEFEB4D2C}"/>
              </a:ext>
            </a:extLst>
          </p:cNvPr>
          <p:cNvSpPr txBox="1"/>
          <p:nvPr/>
        </p:nvSpPr>
        <p:spPr>
          <a:xfrm>
            <a:off x="251733" y="6103877"/>
            <a:ext cx="1566735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</a:rPr>
              <a:t>Batterie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D35A339E-2EA7-D9FA-5B17-8D7200A0F85D}"/>
              </a:ext>
            </a:extLst>
          </p:cNvPr>
          <p:cNvSpPr txBox="1"/>
          <p:nvPr/>
        </p:nvSpPr>
        <p:spPr>
          <a:xfrm>
            <a:off x="1924304" y="6108667"/>
            <a:ext cx="5912548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dirty="0">
                <a:latin typeface="Arial"/>
                <a:cs typeface="Arial"/>
              </a:rPr>
              <a:t>Rechargeable Li-Ion 3,6V, 7000 mAh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B9B2FAD5-5FC9-7CAC-AE05-5A0EC0044253}"/>
              </a:ext>
            </a:extLst>
          </p:cNvPr>
          <p:cNvSpPr txBox="1"/>
          <p:nvPr/>
        </p:nvSpPr>
        <p:spPr>
          <a:xfrm>
            <a:off x="244737" y="6473211"/>
            <a:ext cx="1566736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</a:rPr>
              <a:t>Connectivité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7A3B3AE7-C8AA-15F0-CE67-3D91EEA3C1FA}"/>
              </a:ext>
            </a:extLst>
          </p:cNvPr>
          <p:cNvSpPr txBox="1"/>
          <p:nvPr/>
        </p:nvSpPr>
        <p:spPr>
          <a:xfrm>
            <a:off x="1934280" y="6473210"/>
            <a:ext cx="589259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1200" dirty="0">
                <a:solidFill>
                  <a:srgbClr val="343A40"/>
                </a:solidFill>
                <a:latin typeface="Arial"/>
                <a:ea typeface="+mn-lt"/>
                <a:cs typeface="+mn-lt"/>
              </a:rPr>
              <a:t>IEEE 802.11 a/b/g/n/ac/</a:t>
            </a:r>
            <a:r>
              <a:rPr lang="pt-BR" sz="1200" err="1">
                <a:solidFill>
                  <a:srgbClr val="343A40"/>
                </a:solidFill>
                <a:latin typeface="Arial"/>
                <a:ea typeface="+mn-lt"/>
                <a:cs typeface="+mn-lt"/>
              </a:rPr>
              <a:t>ax</a:t>
            </a:r>
            <a:r>
              <a:rPr lang="pt-BR" sz="1200" dirty="0">
                <a:solidFill>
                  <a:srgbClr val="343A40"/>
                </a:solidFill>
                <a:latin typeface="Arial"/>
                <a:ea typeface="+mn-lt"/>
                <a:cs typeface="+mn-lt"/>
              </a:rPr>
              <a:t>/d/h/i/r/k/v/w/</a:t>
            </a:r>
            <a:r>
              <a:rPr lang="pt-BR" sz="1200" err="1">
                <a:solidFill>
                  <a:srgbClr val="343A40"/>
                </a:solidFill>
                <a:latin typeface="Arial"/>
                <a:ea typeface="+mn-lt"/>
                <a:cs typeface="+mn-lt"/>
              </a:rPr>
              <a:t>mc</a:t>
            </a:r>
            <a:r>
              <a:rPr lang="pt-BR" sz="1200" dirty="0">
                <a:solidFill>
                  <a:srgbClr val="343A40"/>
                </a:solidFill>
                <a:latin typeface="Arial"/>
                <a:ea typeface="+mn-lt"/>
                <a:cs typeface="+mn-lt"/>
              </a:rPr>
              <a:t> et Wi-Fi 6E</a:t>
            </a:r>
            <a:endParaRPr lang="en-US" sz="1200">
              <a:latin typeface="Arial"/>
              <a:ea typeface="+mn-lt"/>
              <a:cs typeface="+mn-lt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60E945A-73A9-246A-F40C-55E22332173A}"/>
              </a:ext>
            </a:extLst>
          </p:cNvPr>
          <p:cNvSpPr txBox="1"/>
          <p:nvPr/>
        </p:nvSpPr>
        <p:spPr>
          <a:xfrm>
            <a:off x="294864" y="2533595"/>
            <a:ext cx="1612523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</a:rPr>
              <a:t>Résistance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E57006B-7023-D559-B694-22E8E0282B0B}"/>
              </a:ext>
            </a:extLst>
          </p:cNvPr>
          <p:cNvSpPr txBox="1"/>
          <p:nvPr/>
        </p:nvSpPr>
        <p:spPr>
          <a:xfrm>
            <a:off x="1997484" y="2564222"/>
            <a:ext cx="322859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dirty="0">
                <a:latin typeface="Arial"/>
                <a:cs typeface="Arial"/>
              </a:rPr>
              <a:t>Chute de 1,8 m sur béton </a:t>
            </a:r>
          </a:p>
        </p:txBody>
      </p:sp>
      <p:sp>
        <p:nvSpPr>
          <p:cNvPr id="19" name="ZoneTexte 53">
            <a:extLst>
              <a:ext uri="{FF2B5EF4-FFF2-40B4-BE49-F238E27FC236}">
                <a16:creationId xmlns:a16="http://schemas.microsoft.com/office/drawing/2014/main" id="{532601D1-788D-D0DF-85A8-46C2CF4E3D3A}"/>
              </a:ext>
            </a:extLst>
          </p:cNvPr>
          <p:cNvSpPr txBox="1"/>
          <p:nvPr/>
        </p:nvSpPr>
        <p:spPr>
          <a:xfrm>
            <a:off x="5461093" y="1280568"/>
            <a:ext cx="1569360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Caméra arrière</a:t>
            </a:r>
            <a:endParaRPr lang="fr-FR" altLang="fr-FR" dirty="0">
              <a:solidFill>
                <a:srgbClr val="4D539D"/>
              </a:solidFill>
            </a:endParaRPr>
          </a:p>
        </p:txBody>
      </p:sp>
      <p:sp>
        <p:nvSpPr>
          <p:cNvPr id="20" name="ZoneTexte 54">
            <a:extLst>
              <a:ext uri="{FF2B5EF4-FFF2-40B4-BE49-F238E27FC236}">
                <a16:creationId xmlns:a16="http://schemas.microsoft.com/office/drawing/2014/main" id="{513ADF60-8D83-9CE3-0584-0CF498A35E99}"/>
              </a:ext>
            </a:extLst>
          </p:cNvPr>
          <p:cNvSpPr txBox="1"/>
          <p:nvPr/>
        </p:nvSpPr>
        <p:spPr>
          <a:xfrm>
            <a:off x="7134977" y="1269662"/>
            <a:ext cx="589259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latin typeface="Arial"/>
                <a:cs typeface="Arial"/>
              </a:rPr>
              <a:t>5 MP</a:t>
            </a:r>
            <a:endParaRPr lang="en-US" dirty="0"/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A3D6A172-060C-9806-6497-BC1562AFCD90}"/>
              </a:ext>
            </a:extLst>
          </p:cNvPr>
          <p:cNvSpPr txBox="1"/>
          <p:nvPr/>
        </p:nvSpPr>
        <p:spPr>
          <a:xfrm>
            <a:off x="5492400" y="2211528"/>
            <a:ext cx="1569360" cy="461665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</a:rPr>
              <a:t>Lecteur code barre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24" name="ZoneTexte 15">
            <a:extLst>
              <a:ext uri="{FF2B5EF4-FFF2-40B4-BE49-F238E27FC236}">
                <a16:creationId xmlns:a16="http://schemas.microsoft.com/office/drawing/2014/main" id="{86A42E19-EDCA-5ADA-06C7-8BA24D298117}"/>
              </a:ext>
            </a:extLst>
          </p:cNvPr>
          <p:cNvSpPr txBox="1"/>
          <p:nvPr/>
        </p:nvSpPr>
        <p:spPr>
          <a:xfrm>
            <a:off x="7177614" y="2210281"/>
            <a:ext cx="589259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latin typeface="Arial"/>
                <a:cs typeface="Arial"/>
              </a:rPr>
              <a:t>ED SE4770 1D/2D ; SE4710 1D/2D ; Etendue : SE58 1D/2D avec </a:t>
            </a: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err="1">
                <a:latin typeface="Arial"/>
                <a:cs typeface="Arial"/>
              </a:rPr>
              <a:t>IntelligiFocus</a:t>
            </a:r>
            <a:r>
              <a:rPr lang="fr-FR" sz="1200" dirty="0">
                <a:solidFill>
                  <a:srgbClr val="343A40"/>
                </a:solidFill>
                <a:ea typeface="+mn-lt"/>
                <a:cs typeface="+mn-lt"/>
              </a:rPr>
              <a:t>™</a:t>
            </a:r>
            <a:r>
              <a:rPr lang="fr-FR" sz="1200" dirty="0">
                <a:solidFill>
                  <a:srgbClr val="343A40"/>
                </a:solidFill>
                <a:latin typeface="Arial"/>
                <a:ea typeface="+mn-lt"/>
                <a:cs typeface="+mn-lt"/>
              </a:rPr>
              <a:t> ; Avancée : SE55 </a:t>
            </a:r>
            <a:r>
              <a:rPr lang="fr-FR" sz="1200" dirty="0">
                <a:solidFill>
                  <a:srgbClr val="000000"/>
                </a:solidFill>
                <a:latin typeface="Arial"/>
                <a:ea typeface="+mn-lt"/>
                <a:cs typeface="Arial"/>
              </a:rPr>
              <a:t>avec </a:t>
            </a:r>
            <a:r>
              <a:rPr lang="fr-FR" sz="1200" err="1">
                <a:solidFill>
                  <a:srgbClr val="000000"/>
                </a:solidFill>
                <a:latin typeface="Arial"/>
                <a:ea typeface="+mn-lt"/>
                <a:cs typeface="Arial"/>
              </a:rPr>
              <a:t>IntelligiFocus</a:t>
            </a:r>
            <a:r>
              <a:rPr lang="fr-FR" sz="1200" dirty="0">
                <a:solidFill>
                  <a:srgbClr val="343A40"/>
                </a:solidFill>
                <a:ea typeface="+mn-lt"/>
                <a:cs typeface="+mn-lt"/>
              </a:rPr>
              <a:t>™</a:t>
            </a:r>
            <a:endParaRPr lang="fr-FR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B49F2A2E-ACED-2D5D-A9DF-EC4D23802B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1061" t="-193" r="279" b="1485"/>
          <a:stretch>
            <a:fillRect/>
          </a:stretch>
        </p:blipFill>
        <p:spPr>
          <a:xfrm>
            <a:off x="8222229" y="2703277"/>
            <a:ext cx="3716687" cy="4094371"/>
          </a:xfrm>
          <a:prstGeom prst="rect">
            <a:avLst/>
          </a:prstGeom>
        </p:spPr>
      </p:pic>
      <p:sp>
        <p:nvSpPr>
          <p:cNvPr id="28" name="ZoneTexte 9">
            <a:extLst>
              <a:ext uri="{FF2B5EF4-FFF2-40B4-BE49-F238E27FC236}">
                <a16:creationId xmlns:a16="http://schemas.microsoft.com/office/drawing/2014/main" id="{AC0540CC-7C06-39CA-AD1B-31298C8C460C}"/>
              </a:ext>
            </a:extLst>
          </p:cNvPr>
          <p:cNvSpPr txBox="1"/>
          <p:nvPr/>
        </p:nvSpPr>
        <p:spPr>
          <a:xfrm>
            <a:off x="290423" y="3528393"/>
            <a:ext cx="1566733" cy="461665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Température de stockage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30" name="ZoneTexte 11">
            <a:extLst>
              <a:ext uri="{FF2B5EF4-FFF2-40B4-BE49-F238E27FC236}">
                <a16:creationId xmlns:a16="http://schemas.microsoft.com/office/drawing/2014/main" id="{34A21F22-DAF4-3E2E-8EF7-8132DC169316}"/>
              </a:ext>
            </a:extLst>
          </p:cNvPr>
          <p:cNvSpPr txBox="1"/>
          <p:nvPr/>
        </p:nvSpPr>
        <p:spPr>
          <a:xfrm>
            <a:off x="1962993" y="3614657"/>
            <a:ext cx="587566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dirty="0">
                <a:latin typeface="Arial"/>
                <a:cs typeface="Arial"/>
              </a:rPr>
              <a:t>De -40°C à 70°C</a:t>
            </a:r>
          </a:p>
        </p:txBody>
      </p:sp>
      <p:sp>
        <p:nvSpPr>
          <p:cNvPr id="31" name="ZoneTexte 53">
            <a:extLst>
              <a:ext uri="{FF2B5EF4-FFF2-40B4-BE49-F238E27FC236}">
                <a16:creationId xmlns:a16="http://schemas.microsoft.com/office/drawing/2014/main" id="{03863361-D902-612A-E5AD-CD0517DC2688}"/>
              </a:ext>
            </a:extLst>
          </p:cNvPr>
          <p:cNvSpPr txBox="1"/>
          <p:nvPr/>
        </p:nvSpPr>
        <p:spPr>
          <a:xfrm>
            <a:off x="5475470" y="1697511"/>
            <a:ext cx="1569360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Caméra avant</a:t>
            </a:r>
            <a:endParaRPr lang="en-US" dirty="0"/>
          </a:p>
        </p:txBody>
      </p:sp>
      <p:sp>
        <p:nvSpPr>
          <p:cNvPr id="32" name="ZoneTexte 54">
            <a:extLst>
              <a:ext uri="{FF2B5EF4-FFF2-40B4-BE49-F238E27FC236}">
                <a16:creationId xmlns:a16="http://schemas.microsoft.com/office/drawing/2014/main" id="{42E8FA68-FCA4-09D8-9BE4-310C66E31C4F}"/>
              </a:ext>
            </a:extLst>
          </p:cNvPr>
          <p:cNvSpPr txBox="1"/>
          <p:nvPr/>
        </p:nvSpPr>
        <p:spPr>
          <a:xfrm>
            <a:off x="7149354" y="1686605"/>
            <a:ext cx="589259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latin typeface="Arial"/>
                <a:cs typeface="Arial"/>
              </a:rPr>
              <a:t>13 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69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E1B7B859-3B19-AA48-AC20-56D43EEB1EC8}"/>
              </a:ext>
            </a:extLst>
          </p:cNvPr>
          <p:cNvSpPr txBox="1"/>
          <p:nvPr/>
        </p:nvSpPr>
        <p:spPr>
          <a:xfrm>
            <a:off x="168189" y="879675"/>
            <a:ext cx="75522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 b="1">
                <a:solidFill>
                  <a:srgbClr val="4D539D"/>
                </a:solidFill>
                <a:latin typeface="Montserrat" pitchFamily="2" charset="77"/>
                <a:cs typeface="Arial"/>
              </a:rPr>
              <a:t>3. Accessoires</a:t>
            </a:r>
            <a:endParaRPr lang="fr-FR" sz="1600" b="1">
              <a:solidFill>
                <a:srgbClr val="4D539D"/>
              </a:solidFill>
              <a:latin typeface="Montserrat" pitchFamily="2" charset="77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F10BFE6-0085-6D43-833D-5FA6FEB912E0}"/>
              </a:ext>
            </a:extLst>
          </p:cNvPr>
          <p:cNvSpPr txBox="1"/>
          <p:nvPr/>
        </p:nvSpPr>
        <p:spPr>
          <a:xfrm>
            <a:off x="308896" y="4194882"/>
            <a:ext cx="363814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>
                <a:latin typeface="Arial"/>
                <a:cs typeface="Arial"/>
              </a:rPr>
              <a:t>Socle 1 position PDA/Batterie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CRD-MC33-2SUCHG-01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69D7B43-AEF1-AB4B-A9C4-E3ADFA4C734B}"/>
              </a:ext>
            </a:extLst>
          </p:cNvPr>
          <p:cNvSpPr txBox="1"/>
          <p:nvPr/>
        </p:nvSpPr>
        <p:spPr>
          <a:xfrm>
            <a:off x="4276927" y="1322210"/>
            <a:ext cx="3638144" cy="2923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300" b="1" dirty="0">
                <a:latin typeface="Arial"/>
                <a:cs typeface="Arial"/>
              </a:rPr>
              <a:t>Chargeur de batteries 4 à 20 positions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C550201-2CF2-8647-A4CB-AE17D16061CB}"/>
              </a:ext>
            </a:extLst>
          </p:cNvPr>
          <p:cNvSpPr txBox="1"/>
          <p:nvPr/>
        </p:nvSpPr>
        <p:spPr>
          <a:xfrm>
            <a:off x="8293067" y="1321618"/>
            <a:ext cx="3638144" cy="2923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300" b="1" dirty="0">
                <a:latin typeface="Arial"/>
                <a:cs typeface="Arial"/>
              </a:rPr>
              <a:t>Multi-Slot </a:t>
            </a:r>
            <a:r>
              <a:rPr lang="fr-FR" sz="1300" b="1" dirty="0" err="1">
                <a:latin typeface="Arial"/>
                <a:cs typeface="Arial"/>
              </a:rPr>
              <a:t>Cradles</a:t>
            </a:r>
            <a:r>
              <a:rPr lang="fr-FR" sz="1300" b="1" dirty="0">
                <a:latin typeface="Arial"/>
                <a:cs typeface="Arial"/>
              </a:rPr>
              <a:t> : 4 à 5 positions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7F21221-FF1A-E24A-A74D-91AD22A4EB90}"/>
              </a:ext>
            </a:extLst>
          </p:cNvPr>
          <p:cNvSpPr/>
          <p:nvPr/>
        </p:nvSpPr>
        <p:spPr>
          <a:xfrm>
            <a:off x="0" y="-5857"/>
            <a:ext cx="12192000" cy="760147"/>
          </a:xfrm>
          <a:prstGeom prst="rect">
            <a:avLst/>
          </a:prstGeom>
          <a:solidFill>
            <a:srgbClr val="4D539D"/>
          </a:solidFill>
          <a:ln>
            <a:solidFill>
              <a:srgbClr val="3A5C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B925ACC-7788-424A-817F-1449D5BD35D3}"/>
              </a:ext>
            </a:extLst>
          </p:cNvPr>
          <p:cNvSpPr txBox="1"/>
          <p:nvPr/>
        </p:nvSpPr>
        <p:spPr>
          <a:xfrm>
            <a:off x="214489" y="64956"/>
            <a:ext cx="260773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altLang="fr-FR" b="1" dirty="0">
                <a:solidFill>
                  <a:schemeClr val="bg1"/>
                </a:solidFill>
                <a:latin typeface="Montserrat"/>
                <a:cs typeface="Arial"/>
              </a:rPr>
              <a:t>ZEBRA MC3400</a:t>
            </a:r>
            <a:endParaRPr lang="fr-FR" b="1" dirty="0">
              <a:solidFill>
                <a:schemeClr val="bg1"/>
              </a:solidFill>
              <a:latin typeface="Montserrat" pitchFamily="2" charset="77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569CE81-FF22-7E46-B3C0-D122EA2E9B0F}"/>
              </a:ext>
            </a:extLst>
          </p:cNvPr>
          <p:cNvSpPr txBox="1"/>
          <p:nvPr/>
        </p:nvSpPr>
        <p:spPr>
          <a:xfrm>
            <a:off x="214489" y="364110"/>
            <a:ext cx="3812079" cy="34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>
                <a:solidFill>
                  <a:schemeClr val="bg1"/>
                </a:solidFill>
                <a:latin typeface="Montserrat Medium" pitchFamily="2" charset="77"/>
                <a:cs typeface="Arial"/>
              </a:rPr>
              <a:t>Terminal Android professionnel</a:t>
            </a:r>
            <a:endParaRPr lang="fr-FR" sz="1600">
              <a:solidFill>
                <a:schemeClr val="bg1"/>
              </a:solidFill>
              <a:latin typeface="Montserrat Medium" pitchFamily="2" charset="77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B3E9B3AD-8F7C-7E49-B077-D19F597BE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9820" y="99603"/>
            <a:ext cx="1077691" cy="518962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6D4736F-2545-1F45-B20F-04C07D7B2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3</a:t>
            </a:fld>
            <a:endParaRPr lang="fr-FR"/>
          </a:p>
        </p:txBody>
      </p:sp>
      <p:pic>
        <p:nvPicPr>
          <p:cNvPr id="2053" name="Picture 5">
            <a:extLst>
              <a:ext uri="{FF2B5EF4-FFF2-40B4-BE49-F238E27FC236}">
                <a16:creationId xmlns:a16="http://schemas.microsoft.com/office/drawing/2014/main" id="{A650299F-4D0C-368D-E9D1-862660596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6574" y="4072557"/>
            <a:ext cx="2282379" cy="1261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ABFCDF0-CBE3-5099-0D82-8F49F09A6C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803" y="1781849"/>
            <a:ext cx="2181225" cy="22288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E2E6DAB-F0AE-5E28-21D2-CB5F7153EC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40929" y="1917222"/>
            <a:ext cx="2595437" cy="1506299"/>
          </a:xfrm>
          <a:prstGeom prst="rect">
            <a:avLst/>
          </a:prstGeom>
        </p:spPr>
      </p:pic>
      <p:sp>
        <p:nvSpPr>
          <p:cNvPr id="10" name="ZoneTexte 20">
            <a:extLst>
              <a:ext uri="{FF2B5EF4-FFF2-40B4-BE49-F238E27FC236}">
                <a16:creationId xmlns:a16="http://schemas.microsoft.com/office/drawing/2014/main" id="{C66BF76D-CD3A-81F6-1B2E-9F142F967B76}"/>
              </a:ext>
            </a:extLst>
          </p:cNvPr>
          <p:cNvSpPr txBox="1"/>
          <p:nvPr/>
        </p:nvSpPr>
        <p:spPr>
          <a:xfrm>
            <a:off x="4280736" y="5334510"/>
            <a:ext cx="363814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Socle pour batteries 20 positions 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SAC-MC33-20SCHG-01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A3B5D7E-5923-13C0-5C62-FACD8AFA2B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3702" y="1783619"/>
            <a:ext cx="1451341" cy="1476797"/>
          </a:xfrm>
          <a:prstGeom prst="rect">
            <a:avLst/>
          </a:prstGeom>
        </p:spPr>
      </p:pic>
      <p:sp>
        <p:nvSpPr>
          <p:cNvPr id="13" name="ZoneTexte 20">
            <a:extLst>
              <a:ext uri="{FF2B5EF4-FFF2-40B4-BE49-F238E27FC236}">
                <a16:creationId xmlns:a16="http://schemas.microsoft.com/office/drawing/2014/main" id="{E08A61E4-4E66-226A-D99A-3D2C38895805}"/>
              </a:ext>
            </a:extLst>
          </p:cNvPr>
          <p:cNvSpPr txBox="1"/>
          <p:nvPr/>
        </p:nvSpPr>
        <p:spPr>
          <a:xfrm>
            <a:off x="4280735" y="3264297"/>
            <a:ext cx="363814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>
                <a:latin typeface="Arial"/>
                <a:cs typeface="Arial"/>
              </a:rPr>
              <a:t>Socle pour batteries 4 positions </a:t>
            </a:r>
            <a:endParaRPr lang="fr-FR" sz="1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SAC-MC33-4SCHG-01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20">
            <a:extLst>
              <a:ext uri="{FF2B5EF4-FFF2-40B4-BE49-F238E27FC236}">
                <a16:creationId xmlns:a16="http://schemas.microsoft.com/office/drawing/2014/main" id="{F542F507-EEBE-A016-75FA-EB7D5C447377}"/>
              </a:ext>
            </a:extLst>
          </p:cNvPr>
          <p:cNvSpPr txBox="1"/>
          <p:nvPr/>
        </p:nvSpPr>
        <p:spPr>
          <a:xfrm>
            <a:off x="8556026" y="3608208"/>
            <a:ext cx="363814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Socle pour batteries/PDA 4 positions 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CRD-MC33-4SC4BC-01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807E306-6EFA-45E9-9230-A50F8ADE1D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99228" y="4147377"/>
            <a:ext cx="2292322" cy="1186411"/>
          </a:xfrm>
          <a:prstGeom prst="rect">
            <a:avLst/>
          </a:prstGeom>
        </p:spPr>
      </p:pic>
      <p:sp>
        <p:nvSpPr>
          <p:cNvPr id="18" name="ZoneTexte 20">
            <a:extLst>
              <a:ext uri="{FF2B5EF4-FFF2-40B4-BE49-F238E27FC236}">
                <a16:creationId xmlns:a16="http://schemas.microsoft.com/office/drawing/2014/main" id="{D79A8BD5-84D5-EB8B-A6A3-6CB2F07050E3}"/>
              </a:ext>
            </a:extLst>
          </p:cNvPr>
          <p:cNvSpPr txBox="1"/>
          <p:nvPr/>
        </p:nvSpPr>
        <p:spPr>
          <a:xfrm>
            <a:off x="8137937" y="5570526"/>
            <a:ext cx="394833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Socle pour PDA 5 positions avec ou sans Ethernet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CRD-MC33-5SCHG-01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840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480ED-3004-C13C-654A-5D632FF99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2B79F594-AB21-4C31-4CB0-CB0952BDF035}"/>
              </a:ext>
            </a:extLst>
          </p:cNvPr>
          <p:cNvSpPr txBox="1"/>
          <p:nvPr/>
        </p:nvSpPr>
        <p:spPr>
          <a:xfrm>
            <a:off x="168189" y="879675"/>
            <a:ext cx="75522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 b="1">
                <a:solidFill>
                  <a:srgbClr val="4D539D"/>
                </a:solidFill>
                <a:latin typeface="Montserrat" pitchFamily="2" charset="77"/>
                <a:cs typeface="Arial"/>
              </a:rPr>
              <a:t>3. Accessoires</a:t>
            </a:r>
            <a:endParaRPr lang="fr-FR" sz="1600" b="1">
              <a:solidFill>
                <a:srgbClr val="4D539D"/>
              </a:solidFill>
              <a:latin typeface="Montserrat" pitchFamily="2" charset="77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8FEEB9-9B05-61B7-E1C6-150373F39252}"/>
              </a:ext>
            </a:extLst>
          </p:cNvPr>
          <p:cNvSpPr/>
          <p:nvPr/>
        </p:nvSpPr>
        <p:spPr>
          <a:xfrm>
            <a:off x="0" y="-5857"/>
            <a:ext cx="12192000" cy="760147"/>
          </a:xfrm>
          <a:prstGeom prst="rect">
            <a:avLst/>
          </a:prstGeom>
          <a:solidFill>
            <a:srgbClr val="4D539D"/>
          </a:solidFill>
          <a:ln>
            <a:solidFill>
              <a:srgbClr val="3A5C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0A2011B-2D22-47F7-E9BA-F7D4F5DF96A9}"/>
              </a:ext>
            </a:extLst>
          </p:cNvPr>
          <p:cNvSpPr txBox="1"/>
          <p:nvPr/>
        </p:nvSpPr>
        <p:spPr>
          <a:xfrm>
            <a:off x="214489" y="64956"/>
            <a:ext cx="260773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altLang="fr-FR" b="1" dirty="0">
                <a:solidFill>
                  <a:schemeClr val="bg1"/>
                </a:solidFill>
                <a:latin typeface="Montserrat"/>
                <a:cs typeface="Arial"/>
              </a:rPr>
              <a:t>ZEBRA MC3400</a:t>
            </a:r>
            <a:endParaRPr lang="fr-FR" b="1" dirty="0">
              <a:solidFill>
                <a:schemeClr val="bg1"/>
              </a:solidFill>
              <a:latin typeface="Montserrat" pitchFamily="2" charset="77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62B6345-D30D-7F9A-2959-98FC439778CD}"/>
              </a:ext>
            </a:extLst>
          </p:cNvPr>
          <p:cNvSpPr txBox="1"/>
          <p:nvPr/>
        </p:nvSpPr>
        <p:spPr>
          <a:xfrm>
            <a:off x="214489" y="364110"/>
            <a:ext cx="3812079" cy="34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>
                <a:solidFill>
                  <a:schemeClr val="bg1"/>
                </a:solidFill>
                <a:latin typeface="Montserrat Medium" pitchFamily="2" charset="77"/>
                <a:cs typeface="Arial"/>
              </a:rPr>
              <a:t>Terminal Android professionnel</a:t>
            </a:r>
            <a:endParaRPr lang="fr-FR" sz="1600">
              <a:solidFill>
                <a:schemeClr val="bg1"/>
              </a:solidFill>
              <a:latin typeface="Montserrat Medium" pitchFamily="2" charset="77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50D37A8D-6FBE-4205-22F8-4DF3694AFA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9820" y="99603"/>
            <a:ext cx="1077691" cy="518962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3BCA309-4C68-6A75-885B-68D090794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4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8E45FA4-590E-10E0-7FB8-6C9098CDA384}"/>
              </a:ext>
            </a:extLst>
          </p:cNvPr>
          <p:cNvSpPr txBox="1"/>
          <p:nvPr/>
        </p:nvSpPr>
        <p:spPr>
          <a:xfrm>
            <a:off x="586569" y="1333636"/>
            <a:ext cx="3638144" cy="2923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300" b="1" dirty="0">
                <a:latin typeface="Arial"/>
                <a:cs typeface="Arial"/>
              </a:rPr>
              <a:t>Batteries étendues</a:t>
            </a:r>
            <a:endParaRPr lang="en-US" sz="1300">
              <a:latin typeface="Arial"/>
              <a:cs typeface="Arial"/>
            </a:endParaRPr>
          </a:p>
        </p:txBody>
      </p:sp>
      <p:sp>
        <p:nvSpPr>
          <p:cNvPr id="7" name="ZoneTexte 2">
            <a:extLst>
              <a:ext uri="{FF2B5EF4-FFF2-40B4-BE49-F238E27FC236}">
                <a16:creationId xmlns:a16="http://schemas.microsoft.com/office/drawing/2014/main" id="{04303A1A-37C2-99A2-3372-43D50F7C3A26}"/>
              </a:ext>
            </a:extLst>
          </p:cNvPr>
          <p:cNvSpPr txBox="1"/>
          <p:nvPr/>
        </p:nvSpPr>
        <p:spPr>
          <a:xfrm>
            <a:off x="-161946" y="4179335"/>
            <a:ext cx="266710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Batterie étendue avec </a:t>
            </a:r>
            <a:r>
              <a:rPr lang="fr-FR" sz="1200" b="1" dirty="0" err="1">
                <a:latin typeface="Arial"/>
                <a:cs typeface="Arial"/>
              </a:rPr>
              <a:t>PowerPrecision</a:t>
            </a:r>
            <a:r>
              <a:rPr lang="fr-FR" sz="1200" b="1" dirty="0">
                <a:latin typeface="Arial"/>
                <a:cs typeface="Arial"/>
              </a:rPr>
              <a:t> Plus</a:t>
            </a:r>
          </a:p>
          <a:p>
            <a:pPr algn="ctr"/>
            <a:r>
              <a:rPr lang="en-US" sz="1200" err="1">
                <a:latin typeface="Arial"/>
                <a:ea typeface="Calibri"/>
                <a:cs typeface="Arial"/>
              </a:rPr>
              <a:t>Rèf</a:t>
            </a:r>
            <a:r>
              <a:rPr lang="en-US" sz="1200" dirty="0">
                <a:latin typeface="Arial"/>
                <a:ea typeface="Calibri"/>
                <a:cs typeface="Arial"/>
              </a:rPr>
              <a:t> : </a:t>
            </a:r>
            <a:r>
              <a:rPr lang="en-US" sz="1200" dirty="0">
                <a:latin typeface="Arial"/>
                <a:ea typeface="+mn-lt"/>
                <a:cs typeface="+mn-lt"/>
              </a:rPr>
              <a:t>TRY-MC3X-70MA-01</a:t>
            </a:r>
            <a:endParaRPr lang="fr-FR" sz="1200">
              <a:latin typeface="Arial"/>
              <a:cs typeface="Arial"/>
            </a:endParaRPr>
          </a:p>
        </p:txBody>
      </p:sp>
      <p:sp>
        <p:nvSpPr>
          <p:cNvPr id="8" name="ZoneTexte 2">
            <a:extLst>
              <a:ext uri="{FF2B5EF4-FFF2-40B4-BE49-F238E27FC236}">
                <a16:creationId xmlns:a16="http://schemas.microsoft.com/office/drawing/2014/main" id="{992A409D-6B0A-ECB9-02A8-7B1D3ECBA691}"/>
              </a:ext>
            </a:extLst>
          </p:cNvPr>
          <p:cNvSpPr txBox="1"/>
          <p:nvPr/>
        </p:nvSpPr>
        <p:spPr>
          <a:xfrm>
            <a:off x="2521912" y="4186077"/>
            <a:ext cx="282894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Batterie étendue à capacité étendue activée par Bluetooth avec </a:t>
            </a:r>
            <a:r>
              <a:rPr lang="fr-FR" sz="1200" b="1" dirty="0" err="1">
                <a:latin typeface="Arial"/>
                <a:cs typeface="Arial"/>
              </a:rPr>
              <a:t>PowerPrecision</a:t>
            </a:r>
            <a:r>
              <a:rPr lang="fr-FR" sz="1200" b="1" dirty="0">
                <a:latin typeface="Arial"/>
                <a:cs typeface="Arial"/>
              </a:rPr>
              <a:t> Plus</a:t>
            </a:r>
            <a:endParaRPr lang="fr-FR" sz="1200" b="1" dirty="0">
              <a:latin typeface="Arial"/>
              <a:ea typeface="Calibri"/>
              <a:cs typeface="Arial"/>
            </a:endParaRPr>
          </a:p>
          <a:p>
            <a:pPr algn="ctr"/>
            <a:r>
              <a:rPr lang="fr-FR" sz="1200" err="1">
                <a:latin typeface="Arial"/>
                <a:ea typeface="Calibri"/>
                <a:cs typeface="Arial"/>
              </a:rPr>
              <a:t>Rèf</a:t>
            </a:r>
            <a:r>
              <a:rPr lang="fr-FR" sz="1200" dirty="0">
                <a:latin typeface="Arial"/>
                <a:ea typeface="Calibri"/>
                <a:cs typeface="Arial"/>
              </a:rPr>
              <a:t> : </a:t>
            </a:r>
            <a:r>
              <a:rPr lang="fr-FR" sz="1200" dirty="0">
                <a:latin typeface="Arial"/>
                <a:ea typeface="+mn-lt"/>
                <a:cs typeface="+mn-lt"/>
              </a:rPr>
              <a:t>BTRY-MC3X-7BLE-01</a:t>
            </a:r>
            <a:endParaRPr lang="fr-FR" sz="1200" dirty="0">
              <a:latin typeface="Arial"/>
              <a:ea typeface="Calibri"/>
              <a:cs typeface="Arial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2043016-6EE6-B598-65A4-B3A07D17C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198" y="2225857"/>
            <a:ext cx="1211783" cy="173869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524B531-498C-23B7-0022-43E106F447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8950" y="1878066"/>
            <a:ext cx="1267922" cy="2279174"/>
          </a:xfrm>
          <a:prstGeom prst="rect">
            <a:avLst/>
          </a:prstGeom>
        </p:spPr>
      </p:pic>
      <p:sp>
        <p:nvSpPr>
          <p:cNvPr id="24" name="ZoneTexte 2">
            <a:extLst>
              <a:ext uri="{FF2B5EF4-FFF2-40B4-BE49-F238E27FC236}">
                <a16:creationId xmlns:a16="http://schemas.microsoft.com/office/drawing/2014/main" id="{FA3133B4-B478-65AE-D330-05EAF34248E0}"/>
              </a:ext>
            </a:extLst>
          </p:cNvPr>
          <p:cNvSpPr txBox="1"/>
          <p:nvPr/>
        </p:nvSpPr>
        <p:spPr>
          <a:xfrm>
            <a:off x="6174119" y="1330939"/>
            <a:ext cx="3638144" cy="2923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300" b="1" dirty="0">
                <a:latin typeface="Arial"/>
                <a:cs typeface="Arial"/>
              </a:rPr>
              <a:t>Accessoires de chargement </a:t>
            </a:r>
            <a:endParaRPr lang="en-US" sz="130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DA99EC08-CD44-92A5-2B26-4239F5F0EE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8766" y="1908961"/>
            <a:ext cx="2031017" cy="134749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A76337F-68BD-E3FE-8F63-73930E6D60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5359" y="1909088"/>
            <a:ext cx="1249883" cy="1441647"/>
          </a:xfrm>
          <a:prstGeom prst="rect">
            <a:avLst/>
          </a:prstGeom>
        </p:spPr>
      </p:pic>
      <p:sp>
        <p:nvSpPr>
          <p:cNvPr id="32" name="ZoneTexte 2">
            <a:extLst>
              <a:ext uri="{FF2B5EF4-FFF2-40B4-BE49-F238E27FC236}">
                <a16:creationId xmlns:a16="http://schemas.microsoft.com/office/drawing/2014/main" id="{D09B3495-8282-E503-9885-367A2A751C45}"/>
              </a:ext>
            </a:extLst>
          </p:cNvPr>
          <p:cNvSpPr txBox="1"/>
          <p:nvPr/>
        </p:nvSpPr>
        <p:spPr>
          <a:xfrm>
            <a:off x="5731753" y="3403848"/>
            <a:ext cx="266710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Adaptateur allume cigare</a:t>
            </a: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CHG-AUTO-USB1-01</a:t>
            </a:r>
          </a:p>
        </p:txBody>
      </p:sp>
      <p:sp>
        <p:nvSpPr>
          <p:cNvPr id="34" name="ZoneTexte 2">
            <a:extLst>
              <a:ext uri="{FF2B5EF4-FFF2-40B4-BE49-F238E27FC236}">
                <a16:creationId xmlns:a16="http://schemas.microsoft.com/office/drawing/2014/main" id="{8E351DF3-9846-8302-59DE-E0A0BA1487EF}"/>
              </a:ext>
            </a:extLst>
          </p:cNvPr>
          <p:cNvSpPr txBox="1"/>
          <p:nvPr/>
        </p:nvSpPr>
        <p:spPr>
          <a:xfrm>
            <a:off x="8408868" y="3410590"/>
            <a:ext cx="309867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Câble de chargement USB-A à USB-C</a:t>
            </a: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CBL-TC5X-USBC2A-01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8446B743-C05C-74B4-BBF4-3CC9938E7B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03767" y="3905291"/>
            <a:ext cx="1713067" cy="1643611"/>
          </a:xfrm>
          <a:prstGeom prst="rect">
            <a:avLst/>
          </a:prstGeom>
        </p:spPr>
      </p:pic>
      <p:sp>
        <p:nvSpPr>
          <p:cNvPr id="38" name="ZoneTexte 2">
            <a:extLst>
              <a:ext uri="{FF2B5EF4-FFF2-40B4-BE49-F238E27FC236}">
                <a16:creationId xmlns:a16="http://schemas.microsoft.com/office/drawing/2014/main" id="{927972C5-03C1-8E80-A582-807F6E4F881C}"/>
              </a:ext>
            </a:extLst>
          </p:cNvPr>
          <p:cNvSpPr txBox="1"/>
          <p:nvPr/>
        </p:nvSpPr>
        <p:spPr>
          <a:xfrm>
            <a:off x="5954284" y="5548236"/>
            <a:ext cx="282894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Câble de communication et de chargement USB</a:t>
            </a: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CBL-MC33-USBCHG-01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4E09103E-966D-FBFC-7A19-B80EDCD5372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33944" y="3904111"/>
            <a:ext cx="1836218" cy="1484130"/>
          </a:xfrm>
          <a:prstGeom prst="rect">
            <a:avLst/>
          </a:prstGeom>
        </p:spPr>
      </p:pic>
      <p:sp>
        <p:nvSpPr>
          <p:cNvPr id="42" name="ZoneTexte 2">
            <a:extLst>
              <a:ext uri="{FF2B5EF4-FFF2-40B4-BE49-F238E27FC236}">
                <a16:creationId xmlns:a16="http://schemas.microsoft.com/office/drawing/2014/main" id="{50045A24-14D2-8B9E-70B6-AC761A5F14F9}"/>
              </a:ext>
            </a:extLst>
          </p:cNvPr>
          <p:cNvSpPr txBox="1"/>
          <p:nvPr/>
        </p:nvSpPr>
        <p:spPr>
          <a:xfrm>
            <a:off x="8435841" y="5548235"/>
            <a:ext cx="282894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Câble Micro-USB à USB-A</a:t>
            </a:r>
            <a:endParaRPr lang="en-US" b="1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25-124330-01R</a:t>
            </a:r>
          </a:p>
        </p:txBody>
      </p:sp>
    </p:spTree>
    <p:extLst>
      <p:ext uri="{BB962C8B-B14F-4D97-AF65-F5344CB8AC3E}">
        <p14:creationId xmlns:p14="http://schemas.microsoft.com/office/powerpoint/2010/main" val="2002576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EC486-4AEA-EFDF-4B03-D41CDB084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12C15E34-6FB6-6150-3CEA-8FA86D8F6F0E}"/>
              </a:ext>
            </a:extLst>
          </p:cNvPr>
          <p:cNvSpPr txBox="1"/>
          <p:nvPr/>
        </p:nvSpPr>
        <p:spPr>
          <a:xfrm>
            <a:off x="168189" y="879675"/>
            <a:ext cx="75522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 b="1">
                <a:solidFill>
                  <a:srgbClr val="4D539D"/>
                </a:solidFill>
                <a:latin typeface="Montserrat" pitchFamily="2" charset="77"/>
                <a:cs typeface="Arial"/>
              </a:rPr>
              <a:t>3. Accessoires</a:t>
            </a:r>
            <a:endParaRPr lang="fr-FR" sz="1600" b="1">
              <a:solidFill>
                <a:srgbClr val="4D539D"/>
              </a:solidFill>
              <a:latin typeface="Montserrat" pitchFamily="2" charset="77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B158B37-C6AC-C4F2-0A18-198A56D8B447}"/>
              </a:ext>
            </a:extLst>
          </p:cNvPr>
          <p:cNvSpPr/>
          <p:nvPr/>
        </p:nvSpPr>
        <p:spPr>
          <a:xfrm>
            <a:off x="0" y="-5857"/>
            <a:ext cx="12192000" cy="760147"/>
          </a:xfrm>
          <a:prstGeom prst="rect">
            <a:avLst/>
          </a:prstGeom>
          <a:solidFill>
            <a:srgbClr val="4D539D"/>
          </a:solidFill>
          <a:ln>
            <a:solidFill>
              <a:srgbClr val="3A5C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F243D2D-EB36-CC6F-7E54-E5E39A491718}"/>
              </a:ext>
            </a:extLst>
          </p:cNvPr>
          <p:cNvSpPr txBox="1"/>
          <p:nvPr/>
        </p:nvSpPr>
        <p:spPr>
          <a:xfrm>
            <a:off x="214489" y="64956"/>
            <a:ext cx="260773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altLang="fr-FR" b="1" dirty="0">
                <a:solidFill>
                  <a:schemeClr val="bg1"/>
                </a:solidFill>
                <a:latin typeface="Montserrat"/>
                <a:cs typeface="Arial"/>
              </a:rPr>
              <a:t>ZEBRA MC3400</a:t>
            </a:r>
            <a:endParaRPr lang="fr-FR" b="1" dirty="0">
              <a:solidFill>
                <a:schemeClr val="bg1"/>
              </a:solidFill>
              <a:latin typeface="Montserrat" pitchFamily="2" charset="77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A996144-719D-5C6A-68FC-E3A1C56AF3FE}"/>
              </a:ext>
            </a:extLst>
          </p:cNvPr>
          <p:cNvSpPr txBox="1"/>
          <p:nvPr/>
        </p:nvSpPr>
        <p:spPr>
          <a:xfrm>
            <a:off x="214489" y="364110"/>
            <a:ext cx="3812079" cy="34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>
                <a:solidFill>
                  <a:schemeClr val="bg1"/>
                </a:solidFill>
                <a:latin typeface="Montserrat Medium" pitchFamily="2" charset="77"/>
                <a:cs typeface="Arial"/>
              </a:rPr>
              <a:t>Terminal Android professionnel</a:t>
            </a:r>
            <a:endParaRPr lang="fr-FR" sz="1600">
              <a:solidFill>
                <a:schemeClr val="bg1"/>
              </a:solidFill>
              <a:latin typeface="Montserrat Medium" pitchFamily="2" charset="77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A713F04-CC87-FB55-9D91-60E99763B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9820" y="99603"/>
            <a:ext cx="1077691" cy="518962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BC55A1-A79A-9C88-82D1-96CDA78CE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925A-9F31-684B-94FD-95453C3524EA}" type="slidenum">
              <a:rPr lang="fr-FR" smtClean="0"/>
              <a:t>5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59A1A3C-29D9-EB9D-599F-CE1439FD175C}"/>
              </a:ext>
            </a:extLst>
          </p:cNvPr>
          <p:cNvSpPr txBox="1"/>
          <p:nvPr/>
        </p:nvSpPr>
        <p:spPr>
          <a:xfrm>
            <a:off x="289861" y="1603371"/>
            <a:ext cx="3638144" cy="2923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300" b="1" dirty="0">
                <a:latin typeface="Arial"/>
                <a:cs typeface="Arial"/>
              </a:rPr>
              <a:t>Accessoires de chargement </a:t>
            </a:r>
            <a:endParaRPr lang="en-US" sz="1300">
              <a:latin typeface="Arial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AE72E2-CB18-822B-DC1E-9437F14985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6908" y="2333793"/>
            <a:ext cx="2031017" cy="134749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CED3A44-1C9E-EB11-E096-62CE0A091B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01" y="2333920"/>
            <a:ext cx="1249883" cy="1441647"/>
          </a:xfrm>
          <a:prstGeom prst="rect">
            <a:avLst/>
          </a:prstGeom>
        </p:spPr>
      </p:pic>
      <p:sp>
        <p:nvSpPr>
          <p:cNvPr id="7" name="ZoneTexte 2">
            <a:extLst>
              <a:ext uri="{FF2B5EF4-FFF2-40B4-BE49-F238E27FC236}">
                <a16:creationId xmlns:a16="http://schemas.microsoft.com/office/drawing/2014/main" id="{D5D122D0-6C17-3851-AEB3-70D79203105D}"/>
              </a:ext>
            </a:extLst>
          </p:cNvPr>
          <p:cNvSpPr txBox="1"/>
          <p:nvPr/>
        </p:nvSpPr>
        <p:spPr>
          <a:xfrm>
            <a:off x="-105" y="3828680"/>
            <a:ext cx="266710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Adaptateur allume cigare</a:t>
            </a: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CHG-AUTO-USB1-01</a:t>
            </a:r>
          </a:p>
        </p:txBody>
      </p:sp>
      <p:sp>
        <p:nvSpPr>
          <p:cNvPr id="8" name="ZoneTexte 2">
            <a:extLst>
              <a:ext uri="{FF2B5EF4-FFF2-40B4-BE49-F238E27FC236}">
                <a16:creationId xmlns:a16="http://schemas.microsoft.com/office/drawing/2014/main" id="{BE6E4AC2-B974-1947-3F99-E80609356494}"/>
              </a:ext>
            </a:extLst>
          </p:cNvPr>
          <p:cNvSpPr txBox="1"/>
          <p:nvPr/>
        </p:nvSpPr>
        <p:spPr>
          <a:xfrm>
            <a:off x="2677010" y="3835422"/>
            <a:ext cx="29503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Câble de chargement USB-A à USB-C</a:t>
            </a: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CBL-TC5X-USBC2A-01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D4C564A-0E86-563F-FA0D-867480C8FC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909" y="4330123"/>
            <a:ext cx="1713067" cy="1643611"/>
          </a:xfrm>
          <a:prstGeom prst="rect">
            <a:avLst/>
          </a:prstGeom>
        </p:spPr>
      </p:pic>
      <p:sp>
        <p:nvSpPr>
          <p:cNvPr id="13" name="ZoneTexte 2">
            <a:extLst>
              <a:ext uri="{FF2B5EF4-FFF2-40B4-BE49-F238E27FC236}">
                <a16:creationId xmlns:a16="http://schemas.microsoft.com/office/drawing/2014/main" id="{BC4DE858-F90A-0732-5706-704444F9113E}"/>
              </a:ext>
            </a:extLst>
          </p:cNvPr>
          <p:cNvSpPr txBox="1"/>
          <p:nvPr/>
        </p:nvSpPr>
        <p:spPr>
          <a:xfrm>
            <a:off x="222426" y="5973068"/>
            <a:ext cx="282894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Câble de communication et de chargement USB</a:t>
            </a: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CBL-MC33-USBCHG-01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5889BD7-902D-F3A1-F4E5-9093BD8599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2086" y="4328943"/>
            <a:ext cx="1836218" cy="1484130"/>
          </a:xfrm>
          <a:prstGeom prst="rect">
            <a:avLst/>
          </a:prstGeom>
        </p:spPr>
      </p:pic>
      <p:sp>
        <p:nvSpPr>
          <p:cNvPr id="17" name="ZoneTexte 2">
            <a:extLst>
              <a:ext uri="{FF2B5EF4-FFF2-40B4-BE49-F238E27FC236}">
                <a16:creationId xmlns:a16="http://schemas.microsoft.com/office/drawing/2014/main" id="{E40CDF99-E101-1792-6E0A-A2ADAC3D12E5}"/>
              </a:ext>
            </a:extLst>
          </p:cNvPr>
          <p:cNvSpPr txBox="1"/>
          <p:nvPr/>
        </p:nvSpPr>
        <p:spPr>
          <a:xfrm>
            <a:off x="2703983" y="5973067"/>
            <a:ext cx="282894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latin typeface="Arial"/>
                <a:cs typeface="Arial"/>
              </a:rPr>
              <a:t>Câble Micro-USB à USB-A</a:t>
            </a:r>
            <a:endParaRPr lang="en-US" b="1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fr-FR" sz="1200" dirty="0" err="1">
                <a:latin typeface="Arial"/>
                <a:cs typeface="Arial"/>
              </a:rPr>
              <a:t>Rèf</a:t>
            </a:r>
            <a:r>
              <a:rPr lang="fr-FR" sz="1200" dirty="0">
                <a:latin typeface="Arial"/>
                <a:cs typeface="Arial"/>
              </a:rPr>
              <a:t> : 25-124330-01R</a:t>
            </a:r>
          </a:p>
        </p:txBody>
      </p:sp>
    </p:spTree>
    <p:extLst>
      <p:ext uri="{BB962C8B-B14F-4D97-AF65-F5344CB8AC3E}">
        <p14:creationId xmlns:p14="http://schemas.microsoft.com/office/powerpoint/2010/main" val="37679932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6711C1B64D3C49B390A781CE7A6939" ma:contentTypeVersion="18" ma:contentTypeDescription="Crée un document." ma:contentTypeScope="" ma:versionID="55d54b08ac639f15fb631a57f9439657">
  <xsd:schema xmlns:xsd="http://www.w3.org/2001/XMLSchema" xmlns:xs="http://www.w3.org/2001/XMLSchema" xmlns:p="http://schemas.microsoft.com/office/2006/metadata/properties" xmlns:ns2="3106b713-a8a8-444a-89b3-f9d2eee25b9f" xmlns:ns3="5bee3603-70fc-4721-9785-d629d4aedc85" targetNamespace="http://schemas.microsoft.com/office/2006/metadata/properties" ma:root="true" ma:fieldsID="a87779d45541a772ca1f3b7fb970194e" ns2:_="" ns3:_="">
    <xsd:import namespace="3106b713-a8a8-444a-89b3-f9d2eee25b9f"/>
    <xsd:import namespace="5bee3603-70fc-4721-9785-d629d4aedc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06b713-a8a8-444a-89b3-f9d2eee25b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40c5fe60-0a24-4039-98c9-7651c6bcf1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ee3603-70fc-4721-9785-d629d4aedc8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17fe460-b98e-469c-b624-e5e3fe5a4d8f}" ma:internalName="TaxCatchAll" ma:showField="CatchAllData" ma:web="5bee3603-70fc-4721-9785-d629d4aedc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106b713-a8a8-444a-89b3-f9d2eee25b9f">
      <Terms xmlns="http://schemas.microsoft.com/office/infopath/2007/PartnerControls"/>
    </lcf76f155ced4ddcb4097134ff3c332f>
    <TaxCatchAll xmlns="5bee3603-70fc-4721-9785-d629d4aedc85" xsi:nil="true"/>
  </documentManagement>
</p:properties>
</file>

<file path=customXml/itemProps1.xml><?xml version="1.0" encoding="utf-8"?>
<ds:datastoreItem xmlns:ds="http://schemas.openxmlformats.org/officeDocument/2006/customXml" ds:itemID="{C754A24B-546B-4314-BE14-617C758982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F89C5D-1D33-4527-A1B0-73E5192D73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06b713-a8a8-444a-89b3-f9d2eee25b9f"/>
    <ds:schemaRef ds:uri="5bee3603-70fc-4721-9785-d629d4aedc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BE034A-3AC6-4312-B59A-70AB435EB8B1}">
  <ds:schemaRefs>
    <ds:schemaRef ds:uri="3106b713-a8a8-444a-89b3-f9d2eee25b9f"/>
    <ds:schemaRef ds:uri="5bee3603-70fc-4721-9785-d629d4aedc8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308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Logane Biancarelli</dc:creator>
  <cp:lastModifiedBy>Rania Rezzouki</cp:lastModifiedBy>
  <cp:revision>263</cp:revision>
  <dcterms:created xsi:type="dcterms:W3CDTF">2021-02-16T13:52:32Z</dcterms:created>
  <dcterms:modified xsi:type="dcterms:W3CDTF">2025-07-02T15:23:25Z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0x010100F76711C1B64D3C49B390A781CE7A6939</vt:lpwstr>
  </property>
  <property fmtid="{D5CDD505-2E9C-101B-9397-08002B2CF9AE}" pid="3" name="NXPowerLiteLastOptimized">
    <vt:lpwstr>1107590</vt:lpwstr>
  </property>
  <property fmtid="{D5CDD505-2E9C-101B-9397-08002B2CF9AE}" pid="4" name="NXPowerLiteSettings">
    <vt:lpwstr>F7000400038000</vt:lpwstr>
  </property>
  <property fmtid="{D5CDD505-2E9C-101B-9397-08002B2CF9AE}" pid="5" name="NXPowerLiteVersion">
    <vt:lpwstr>S9.1.4</vt:lpwstr>
  </property>
  <property fmtid="{D5CDD505-2E9C-101B-9397-08002B2CF9AE}" pid="6" name="MediaServiceImageTags">
    <vt:lpwstr/>
  </property>
</Properties>
</file>